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handoutMasterIdLst>
    <p:handoutMasterId r:id="rId31"/>
  </p:handoutMasterIdLst>
  <p:sldIdLst>
    <p:sldId id="257" r:id="rId5"/>
    <p:sldId id="258" r:id="rId6"/>
    <p:sldId id="259" r:id="rId7"/>
    <p:sldId id="284" r:id="rId8"/>
    <p:sldId id="285" r:id="rId9"/>
    <p:sldId id="283" r:id="rId10"/>
    <p:sldId id="293" r:id="rId11"/>
    <p:sldId id="286" r:id="rId12"/>
    <p:sldId id="287" r:id="rId13"/>
    <p:sldId id="294" r:id="rId14"/>
    <p:sldId id="288" r:id="rId15"/>
    <p:sldId id="295" r:id="rId16"/>
    <p:sldId id="289" r:id="rId17"/>
    <p:sldId id="290" r:id="rId18"/>
    <p:sldId id="291" r:id="rId19"/>
    <p:sldId id="261" r:id="rId20"/>
    <p:sldId id="263" r:id="rId21"/>
    <p:sldId id="264" r:id="rId22"/>
    <p:sldId id="265" r:id="rId23"/>
    <p:sldId id="273" r:id="rId24"/>
    <p:sldId id="267" r:id="rId25"/>
    <p:sldId id="270" r:id="rId26"/>
    <p:sldId id="269" r:id="rId27"/>
    <p:sldId id="268" r:id="rId28"/>
    <p:sldId id="278" r:id="rId29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3" userDrawn="1">
          <p15:clr>
            <a:srgbClr val="A4A3A4"/>
          </p15:clr>
        </p15:guide>
        <p15:guide id="2" orient="horz" pos="554" userDrawn="1">
          <p15:clr>
            <a:srgbClr val="A4A3A4"/>
          </p15:clr>
        </p15:guide>
        <p15:guide id="3" pos="5647" userDrawn="1">
          <p15:clr>
            <a:srgbClr val="A4A3A4"/>
          </p15:clr>
        </p15:guide>
        <p15:guide id="4" orient="horz" pos="3117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123" userDrawn="1">
          <p15:clr>
            <a:srgbClr val="A4A3A4"/>
          </p15:clr>
        </p15:guide>
        <p15:guide id="7" orient="horz" pos="1711" userDrawn="1">
          <p15:clr>
            <a:srgbClr val="A4A3A4"/>
          </p15:clr>
        </p15:guide>
        <p15:guide id="8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F76C0F-68DB-4123-A219-334E89AD916A}" v="358" dt="2023-09-21T10:24:54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4"/>
    <p:restoredTop sz="94699"/>
  </p:normalViewPr>
  <p:slideViewPr>
    <p:cSldViewPr snapToObjects="1">
      <p:cViewPr varScale="1">
        <p:scale>
          <a:sx n="96" d="100"/>
          <a:sy n="96" d="100"/>
        </p:scale>
        <p:origin x="1411" y="67"/>
      </p:cViewPr>
      <p:guideLst>
        <p:guide pos="113"/>
        <p:guide orient="horz" pos="554"/>
        <p:guide pos="5647"/>
        <p:guide orient="horz" pos="3117"/>
        <p:guide pos="2880"/>
        <p:guide orient="horz" pos="123"/>
        <p:guide orient="horz" pos="1711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95" d="100"/>
          <a:sy n="195" d="100"/>
        </p:scale>
        <p:origin x="66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ssen, Paulien" userId="a99e9c2b-5250-4fcc-9d81-f05923dbd67d" providerId="ADAL" clId="{FFF76C0F-68DB-4123-A219-334E89AD916A}"/>
    <pc:docChg chg="undo custSel addSld delSld modSld sldOrd">
      <pc:chgData name="Senssen, Paulien" userId="a99e9c2b-5250-4fcc-9d81-f05923dbd67d" providerId="ADAL" clId="{FFF76C0F-68DB-4123-A219-334E89AD916A}" dt="2023-09-21T16:52:29.324" v="856" actId="20577"/>
      <pc:docMkLst>
        <pc:docMk/>
      </pc:docMkLst>
      <pc:sldChg chg="modSp mod">
        <pc:chgData name="Senssen, Paulien" userId="a99e9c2b-5250-4fcc-9d81-f05923dbd67d" providerId="ADAL" clId="{FFF76C0F-68DB-4123-A219-334E89AD916A}" dt="2023-09-18T09:02:45.448" v="31" actId="20577"/>
        <pc:sldMkLst>
          <pc:docMk/>
          <pc:sldMk cId="75340155" sldId="257"/>
        </pc:sldMkLst>
        <pc:spChg chg="mod">
          <ac:chgData name="Senssen, Paulien" userId="a99e9c2b-5250-4fcc-9d81-f05923dbd67d" providerId="ADAL" clId="{FFF76C0F-68DB-4123-A219-334E89AD916A}" dt="2023-09-18T09:02:45.448" v="31" actId="20577"/>
          <ac:spMkLst>
            <pc:docMk/>
            <pc:sldMk cId="75340155" sldId="257"/>
            <ac:spMk id="3" creationId="{321068D7-4766-6C49-BE56-5FBB1C9567A8}"/>
          </ac:spMkLst>
        </pc:spChg>
      </pc:sldChg>
      <pc:sldChg chg="modSp mod">
        <pc:chgData name="Senssen, Paulien" userId="a99e9c2b-5250-4fcc-9d81-f05923dbd67d" providerId="ADAL" clId="{FFF76C0F-68DB-4123-A219-334E89AD916A}" dt="2023-09-18T09:02:54.314" v="32" actId="14100"/>
        <pc:sldMkLst>
          <pc:docMk/>
          <pc:sldMk cId="2168372417" sldId="258"/>
        </pc:sldMkLst>
        <pc:picChg chg="mod">
          <ac:chgData name="Senssen, Paulien" userId="a99e9c2b-5250-4fcc-9d81-f05923dbd67d" providerId="ADAL" clId="{FFF76C0F-68DB-4123-A219-334E89AD916A}" dt="2023-09-18T09:02:54.314" v="32" actId="14100"/>
          <ac:picMkLst>
            <pc:docMk/>
            <pc:sldMk cId="2168372417" sldId="258"/>
            <ac:picMk id="5" creationId="{40039DBF-A29D-4E61-A779-3F55A4F319A9}"/>
          </ac:picMkLst>
        </pc:picChg>
      </pc:sldChg>
      <pc:sldChg chg="modSp mod">
        <pc:chgData name="Senssen, Paulien" userId="a99e9c2b-5250-4fcc-9d81-f05923dbd67d" providerId="ADAL" clId="{FFF76C0F-68DB-4123-A219-334E89AD916A}" dt="2023-09-21T10:17:38.262" v="604" actId="20577"/>
        <pc:sldMkLst>
          <pc:docMk/>
          <pc:sldMk cId="2140157782" sldId="259"/>
        </pc:sldMkLst>
        <pc:spChg chg="mod">
          <ac:chgData name="Senssen, Paulien" userId="a99e9c2b-5250-4fcc-9d81-f05923dbd67d" providerId="ADAL" clId="{FFF76C0F-68DB-4123-A219-334E89AD916A}" dt="2023-09-21T10:17:38.262" v="604" actId="20577"/>
          <ac:spMkLst>
            <pc:docMk/>
            <pc:sldMk cId="2140157782" sldId="259"/>
            <ac:spMk id="3" creationId="{E25F75CC-515C-054A-BEBD-6B5C9BD2E379}"/>
          </ac:spMkLst>
        </pc:spChg>
      </pc:sldChg>
      <pc:sldChg chg="modSp">
        <pc:chgData name="Senssen, Paulien" userId="a99e9c2b-5250-4fcc-9d81-f05923dbd67d" providerId="ADAL" clId="{FFF76C0F-68DB-4123-A219-334E89AD916A}" dt="2023-09-18T10:28:15.288" v="306" actId="20577"/>
        <pc:sldMkLst>
          <pc:docMk/>
          <pc:sldMk cId="784815307" sldId="261"/>
        </pc:sldMkLst>
        <pc:spChg chg="mod">
          <ac:chgData name="Senssen, Paulien" userId="a99e9c2b-5250-4fcc-9d81-f05923dbd67d" providerId="ADAL" clId="{FFF76C0F-68DB-4123-A219-334E89AD916A}" dt="2023-09-18T10:28:15.288" v="306" actId="20577"/>
          <ac:spMkLst>
            <pc:docMk/>
            <pc:sldMk cId="784815307" sldId="261"/>
            <ac:spMk id="3" creationId="{E25F75CC-515C-054A-BEBD-6B5C9BD2E379}"/>
          </ac:spMkLst>
        </pc:spChg>
      </pc:sldChg>
      <pc:sldChg chg="del">
        <pc:chgData name="Senssen, Paulien" userId="a99e9c2b-5250-4fcc-9d81-f05923dbd67d" providerId="ADAL" clId="{FFF76C0F-68DB-4123-A219-334E89AD916A}" dt="2023-09-18T10:28:29.233" v="307" actId="2696"/>
        <pc:sldMkLst>
          <pc:docMk/>
          <pc:sldMk cId="913109545" sldId="262"/>
        </pc:sldMkLst>
      </pc:sldChg>
      <pc:sldChg chg="modSp mod">
        <pc:chgData name="Senssen, Paulien" userId="a99e9c2b-5250-4fcc-9d81-f05923dbd67d" providerId="ADAL" clId="{FFF76C0F-68DB-4123-A219-334E89AD916A}" dt="2023-09-19T11:57:29.934" v="603" actId="20577"/>
        <pc:sldMkLst>
          <pc:docMk/>
          <pc:sldMk cId="2954107443" sldId="263"/>
        </pc:sldMkLst>
        <pc:spChg chg="mod">
          <ac:chgData name="Senssen, Paulien" userId="a99e9c2b-5250-4fcc-9d81-f05923dbd67d" providerId="ADAL" clId="{FFF76C0F-68DB-4123-A219-334E89AD916A}" dt="2023-09-19T11:57:29.934" v="603" actId="20577"/>
          <ac:spMkLst>
            <pc:docMk/>
            <pc:sldMk cId="2954107443" sldId="263"/>
            <ac:spMk id="3" creationId="{E25F75CC-515C-054A-BEBD-6B5C9BD2E379}"/>
          </ac:spMkLst>
        </pc:spChg>
      </pc:sldChg>
      <pc:sldChg chg="modSp mod">
        <pc:chgData name="Senssen, Paulien" userId="a99e9c2b-5250-4fcc-9d81-f05923dbd67d" providerId="ADAL" clId="{FFF76C0F-68DB-4123-A219-334E89AD916A}" dt="2023-09-18T10:29:25.164" v="312"/>
        <pc:sldMkLst>
          <pc:docMk/>
          <pc:sldMk cId="235754552" sldId="265"/>
        </pc:sldMkLst>
        <pc:spChg chg="mod">
          <ac:chgData name="Senssen, Paulien" userId="a99e9c2b-5250-4fcc-9d81-f05923dbd67d" providerId="ADAL" clId="{FFF76C0F-68DB-4123-A219-334E89AD916A}" dt="2023-09-18T10:29:25.164" v="312"/>
          <ac:spMkLst>
            <pc:docMk/>
            <pc:sldMk cId="235754552" sldId="265"/>
            <ac:spMk id="3" creationId="{E25F75CC-515C-054A-BEBD-6B5C9BD2E379}"/>
          </ac:spMkLst>
        </pc:spChg>
      </pc:sldChg>
      <pc:sldChg chg="modSp modAnim">
        <pc:chgData name="Senssen, Paulien" userId="a99e9c2b-5250-4fcc-9d81-f05923dbd67d" providerId="ADAL" clId="{FFF76C0F-68DB-4123-A219-334E89AD916A}" dt="2023-09-18T10:40:17.523" v="416"/>
        <pc:sldMkLst>
          <pc:docMk/>
          <pc:sldMk cId="2000561511" sldId="267"/>
        </pc:sldMkLst>
        <pc:spChg chg="mod">
          <ac:chgData name="Senssen, Paulien" userId="a99e9c2b-5250-4fcc-9d81-f05923dbd67d" providerId="ADAL" clId="{FFF76C0F-68DB-4123-A219-334E89AD916A}" dt="2023-09-18T10:31:00.885" v="360" actId="255"/>
          <ac:spMkLst>
            <pc:docMk/>
            <pc:sldMk cId="2000561511" sldId="267"/>
            <ac:spMk id="3" creationId="{E25F75CC-515C-054A-BEBD-6B5C9BD2E379}"/>
          </ac:spMkLst>
        </pc:spChg>
      </pc:sldChg>
      <pc:sldChg chg="modSp mod">
        <pc:chgData name="Senssen, Paulien" userId="a99e9c2b-5250-4fcc-9d81-f05923dbd67d" providerId="ADAL" clId="{FFF76C0F-68DB-4123-A219-334E89AD916A}" dt="2023-09-18T14:31:57.427" v="564" actId="14100"/>
        <pc:sldMkLst>
          <pc:docMk/>
          <pc:sldMk cId="4222780150" sldId="269"/>
        </pc:sldMkLst>
        <pc:spChg chg="mod">
          <ac:chgData name="Senssen, Paulien" userId="a99e9c2b-5250-4fcc-9d81-f05923dbd67d" providerId="ADAL" clId="{FFF76C0F-68DB-4123-A219-334E89AD916A}" dt="2023-09-18T14:31:57.427" v="564" actId="14100"/>
          <ac:spMkLst>
            <pc:docMk/>
            <pc:sldMk cId="4222780150" sldId="269"/>
            <ac:spMk id="3" creationId="{E25F75CC-515C-054A-BEBD-6B5C9BD2E379}"/>
          </ac:spMkLst>
        </pc:spChg>
      </pc:sldChg>
      <pc:sldChg chg="modSp mod modAnim">
        <pc:chgData name="Senssen, Paulien" userId="a99e9c2b-5250-4fcc-9d81-f05923dbd67d" providerId="ADAL" clId="{FFF76C0F-68DB-4123-A219-334E89AD916A}" dt="2023-09-18T10:40:43.467" v="418"/>
        <pc:sldMkLst>
          <pc:docMk/>
          <pc:sldMk cId="3024227449" sldId="273"/>
        </pc:sldMkLst>
        <pc:spChg chg="mod">
          <ac:chgData name="Senssen, Paulien" userId="a99e9c2b-5250-4fcc-9d81-f05923dbd67d" providerId="ADAL" clId="{FFF76C0F-68DB-4123-A219-334E89AD916A}" dt="2023-09-18T10:30:23.596" v="357" actId="5793"/>
          <ac:spMkLst>
            <pc:docMk/>
            <pc:sldMk cId="3024227449" sldId="273"/>
            <ac:spMk id="3" creationId="{E25F75CC-515C-054A-BEBD-6B5C9BD2E379}"/>
          </ac:spMkLst>
        </pc:spChg>
      </pc:sldChg>
      <pc:sldChg chg="modSp mod">
        <pc:chgData name="Senssen, Paulien" userId="a99e9c2b-5250-4fcc-9d81-f05923dbd67d" providerId="ADAL" clId="{FFF76C0F-68DB-4123-A219-334E89AD916A}" dt="2023-09-21T16:52:29.324" v="856" actId="20577"/>
        <pc:sldMkLst>
          <pc:docMk/>
          <pc:sldMk cId="614555114" sldId="278"/>
        </pc:sldMkLst>
        <pc:spChg chg="mod">
          <ac:chgData name="Senssen, Paulien" userId="a99e9c2b-5250-4fcc-9d81-f05923dbd67d" providerId="ADAL" clId="{FFF76C0F-68DB-4123-A219-334E89AD916A}" dt="2023-09-21T16:52:29.324" v="856" actId="20577"/>
          <ac:spMkLst>
            <pc:docMk/>
            <pc:sldMk cId="614555114" sldId="278"/>
            <ac:spMk id="3" creationId="{E25F75CC-515C-054A-BEBD-6B5C9BD2E379}"/>
          </ac:spMkLst>
        </pc:spChg>
      </pc:sldChg>
      <pc:sldChg chg="del">
        <pc:chgData name="Senssen, Paulien" userId="a99e9c2b-5250-4fcc-9d81-f05923dbd67d" providerId="ADAL" clId="{FFF76C0F-68DB-4123-A219-334E89AD916A}" dt="2023-09-18T10:32:24.073" v="361" actId="2696"/>
        <pc:sldMkLst>
          <pc:docMk/>
          <pc:sldMk cId="3459953018" sldId="282"/>
        </pc:sldMkLst>
      </pc:sldChg>
      <pc:sldChg chg="modSp mod">
        <pc:chgData name="Senssen, Paulien" userId="a99e9c2b-5250-4fcc-9d81-f05923dbd67d" providerId="ADAL" clId="{FFF76C0F-68DB-4123-A219-334E89AD916A}" dt="2023-09-18T09:52:46.030" v="181" actId="20577"/>
        <pc:sldMkLst>
          <pc:docMk/>
          <pc:sldMk cId="1452456285" sldId="283"/>
        </pc:sldMkLst>
        <pc:spChg chg="mod">
          <ac:chgData name="Senssen, Paulien" userId="a99e9c2b-5250-4fcc-9d81-f05923dbd67d" providerId="ADAL" clId="{FFF76C0F-68DB-4123-A219-334E89AD916A}" dt="2023-09-18T09:52:46.030" v="181" actId="20577"/>
          <ac:spMkLst>
            <pc:docMk/>
            <pc:sldMk cId="1452456285" sldId="283"/>
            <ac:spMk id="3" creationId="{E25F75CC-515C-054A-BEBD-6B5C9BD2E379}"/>
          </ac:spMkLst>
        </pc:spChg>
      </pc:sldChg>
      <pc:sldChg chg="modSp mod modAnim">
        <pc:chgData name="Senssen, Paulien" userId="a99e9c2b-5250-4fcc-9d81-f05923dbd67d" providerId="ADAL" clId="{FFF76C0F-68DB-4123-A219-334E89AD916A}" dt="2023-09-18T14:32:43.652" v="568" actId="20577"/>
        <pc:sldMkLst>
          <pc:docMk/>
          <pc:sldMk cId="731722124" sldId="286"/>
        </pc:sldMkLst>
        <pc:spChg chg="mod">
          <ac:chgData name="Senssen, Paulien" userId="a99e9c2b-5250-4fcc-9d81-f05923dbd67d" providerId="ADAL" clId="{FFF76C0F-68DB-4123-A219-334E89AD916A}" dt="2023-09-18T14:32:43.652" v="568" actId="20577"/>
          <ac:spMkLst>
            <pc:docMk/>
            <pc:sldMk cId="731722124" sldId="286"/>
            <ac:spMk id="3" creationId="{E25F75CC-515C-054A-BEBD-6B5C9BD2E379}"/>
          </ac:spMkLst>
        </pc:spChg>
      </pc:sldChg>
      <pc:sldChg chg="modSp mod modAnim">
        <pc:chgData name="Senssen, Paulien" userId="a99e9c2b-5250-4fcc-9d81-f05923dbd67d" providerId="ADAL" clId="{FFF76C0F-68DB-4123-A219-334E89AD916A}" dt="2023-09-21T10:21:35.412" v="767" actId="14100"/>
        <pc:sldMkLst>
          <pc:docMk/>
          <pc:sldMk cId="2093562100" sldId="288"/>
        </pc:sldMkLst>
        <pc:spChg chg="mod">
          <ac:chgData name="Senssen, Paulien" userId="a99e9c2b-5250-4fcc-9d81-f05923dbd67d" providerId="ADAL" clId="{FFF76C0F-68DB-4123-A219-334E89AD916A}" dt="2023-09-21T10:21:20.560" v="764" actId="6549"/>
          <ac:spMkLst>
            <pc:docMk/>
            <pc:sldMk cId="2093562100" sldId="288"/>
            <ac:spMk id="3" creationId="{E25F75CC-515C-054A-BEBD-6B5C9BD2E379}"/>
          </ac:spMkLst>
        </pc:spChg>
        <pc:picChg chg="mod">
          <ac:chgData name="Senssen, Paulien" userId="a99e9c2b-5250-4fcc-9d81-f05923dbd67d" providerId="ADAL" clId="{FFF76C0F-68DB-4123-A219-334E89AD916A}" dt="2023-09-21T10:21:35.412" v="767" actId="14100"/>
          <ac:picMkLst>
            <pc:docMk/>
            <pc:sldMk cId="2093562100" sldId="288"/>
            <ac:picMk id="4" creationId="{B6ABDA9E-B960-4CBD-AA90-FC193519F410}"/>
          </ac:picMkLst>
        </pc:picChg>
        <pc:picChg chg="mod">
          <ac:chgData name="Senssen, Paulien" userId="a99e9c2b-5250-4fcc-9d81-f05923dbd67d" providerId="ADAL" clId="{FFF76C0F-68DB-4123-A219-334E89AD916A}" dt="2023-09-21T10:21:29.686" v="766" actId="14100"/>
          <ac:picMkLst>
            <pc:docMk/>
            <pc:sldMk cId="2093562100" sldId="288"/>
            <ac:picMk id="5" creationId="{A30B562E-FFC7-4867-A2BF-899AB2D05C04}"/>
          </ac:picMkLst>
        </pc:picChg>
      </pc:sldChg>
      <pc:sldChg chg="modSp mod">
        <pc:chgData name="Senssen, Paulien" userId="a99e9c2b-5250-4fcc-9d81-f05923dbd67d" providerId="ADAL" clId="{FFF76C0F-68DB-4123-A219-334E89AD916A}" dt="2023-09-18T10:01:16.878" v="255" actId="20577"/>
        <pc:sldMkLst>
          <pc:docMk/>
          <pc:sldMk cId="953283478" sldId="289"/>
        </pc:sldMkLst>
        <pc:spChg chg="mod">
          <ac:chgData name="Senssen, Paulien" userId="a99e9c2b-5250-4fcc-9d81-f05923dbd67d" providerId="ADAL" clId="{FFF76C0F-68DB-4123-A219-334E89AD916A}" dt="2023-09-18T10:01:16.878" v="255" actId="20577"/>
          <ac:spMkLst>
            <pc:docMk/>
            <pc:sldMk cId="953283478" sldId="289"/>
            <ac:spMk id="3" creationId="{E25F75CC-515C-054A-BEBD-6B5C9BD2E379}"/>
          </ac:spMkLst>
        </pc:spChg>
      </pc:sldChg>
      <pc:sldChg chg="addSp delSp modSp mod delAnim modAnim">
        <pc:chgData name="Senssen, Paulien" userId="a99e9c2b-5250-4fcc-9d81-f05923dbd67d" providerId="ADAL" clId="{FFF76C0F-68DB-4123-A219-334E89AD916A}" dt="2023-09-18T10:37:29.834" v="409"/>
        <pc:sldMkLst>
          <pc:docMk/>
          <pc:sldMk cId="331339766" sldId="291"/>
        </pc:sldMkLst>
        <pc:spChg chg="mod">
          <ac:chgData name="Senssen, Paulien" userId="a99e9c2b-5250-4fcc-9d81-f05923dbd67d" providerId="ADAL" clId="{FFF76C0F-68DB-4123-A219-334E89AD916A}" dt="2023-09-18T10:07:26.380" v="273" actId="1076"/>
          <ac:spMkLst>
            <pc:docMk/>
            <pc:sldMk cId="331339766" sldId="291"/>
            <ac:spMk id="2" creationId="{ED4FDA30-D78E-2347-8D1D-970F0495E0B7}"/>
          </ac:spMkLst>
        </pc:spChg>
        <pc:graphicFrameChg chg="add mod modGraphic">
          <ac:chgData name="Senssen, Paulien" userId="a99e9c2b-5250-4fcc-9d81-f05923dbd67d" providerId="ADAL" clId="{FFF76C0F-68DB-4123-A219-334E89AD916A}" dt="2023-09-18T10:07:32.858" v="274" actId="1076"/>
          <ac:graphicFrameMkLst>
            <pc:docMk/>
            <pc:sldMk cId="331339766" sldId="291"/>
            <ac:graphicFrameMk id="4" creationId="{1F152B91-6485-D928-331B-057DDEF82C88}"/>
          </ac:graphicFrameMkLst>
        </pc:graphicFrameChg>
        <pc:graphicFrameChg chg="del">
          <ac:chgData name="Senssen, Paulien" userId="a99e9c2b-5250-4fcc-9d81-f05923dbd67d" providerId="ADAL" clId="{FFF76C0F-68DB-4123-A219-334E89AD916A}" dt="2023-09-18T10:01:31.635" v="256" actId="478"/>
          <ac:graphicFrameMkLst>
            <pc:docMk/>
            <pc:sldMk cId="331339766" sldId="291"/>
            <ac:graphicFrameMk id="5" creationId="{658473E3-4C3F-4971-A7F6-7426663DBD4D}"/>
          </ac:graphicFrameMkLst>
        </pc:graphicFrameChg>
        <pc:graphicFrameChg chg="del">
          <ac:chgData name="Senssen, Paulien" userId="a99e9c2b-5250-4fcc-9d81-f05923dbd67d" providerId="ADAL" clId="{FFF76C0F-68DB-4123-A219-334E89AD916A}" dt="2023-09-18T10:01:34.115" v="257" actId="478"/>
          <ac:graphicFrameMkLst>
            <pc:docMk/>
            <pc:sldMk cId="331339766" sldId="291"/>
            <ac:graphicFrameMk id="6" creationId="{1DA60D1F-ECB8-43FB-8D8A-8053587FC149}"/>
          </ac:graphicFrameMkLst>
        </pc:graphicFrameChg>
        <pc:graphicFrameChg chg="del">
          <ac:chgData name="Senssen, Paulien" userId="a99e9c2b-5250-4fcc-9d81-f05923dbd67d" providerId="ADAL" clId="{FFF76C0F-68DB-4123-A219-334E89AD916A}" dt="2023-09-18T10:01:36.340" v="258" actId="478"/>
          <ac:graphicFrameMkLst>
            <pc:docMk/>
            <pc:sldMk cId="331339766" sldId="291"/>
            <ac:graphicFrameMk id="7" creationId="{55633BA7-75AB-4F1F-BA1E-36A5616E122F}"/>
          </ac:graphicFrameMkLst>
        </pc:graphicFrameChg>
        <pc:graphicFrameChg chg="add mod modGraphic">
          <ac:chgData name="Senssen, Paulien" userId="a99e9c2b-5250-4fcc-9d81-f05923dbd67d" providerId="ADAL" clId="{FFF76C0F-68DB-4123-A219-334E89AD916A}" dt="2023-09-18T10:07:36.659" v="275" actId="1076"/>
          <ac:graphicFrameMkLst>
            <pc:docMk/>
            <pc:sldMk cId="331339766" sldId="291"/>
            <ac:graphicFrameMk id="8" creationId="{7AE806FA-8355-E0DA-6F11-4FE75E3551D4}"/>
          </ac:graphicFrameMkLst>
        </pc:graphicFrameChg>
        <pc:graphicFrameChg chg="add mod modGraphic">
          <ac:chgData name="Senssen, Paulien" userId="a99e9c2b-5250-4fcc-9d81-f05923dbd67d" providerId="ADAL" clId="{FFF76C0F-68DB-4123-A219-334E89AD916A}" dt="2023-09-18T10:07:46.103" v="277" actId="14100"/>
          <ac:graphicFrameMkLst>
            <pc:docMk/>
            <pc:sldMk cId="331339766" sldId="291"/>
            <ac:graphicFrameMk id="9" creationId="{1268A695-C41B-7096-0896-230A23CEC2FD}"/>
          </ac:graphicFrameMkLst>
        </pc:graphicFrameChg>
        <pc:graphicFrameChg chg="add mod modGraphic">
          <ac:chgData name="Senssen, Paulien" userId="a99e9c2b-5250-4fcc-9d81-f05923dbd67d" providerId="ADAL" clId="{FFF76C0F-68DB-4123-A219-334E89AD916A}" dt="2023-09-18T10:27:55.475" v="289" actId="14734"/>
          <ac:graphicFrameMkLst>
            <pc:docMk/>
            <pc:sldMk cId="331339766" sldId="291"/>
            <ac:graphicFrameMk id="10" creationId="{6E40BEB8-3860-A6EB-8C53-AE6089AE4B5E}"/>
          </ac:graphicFrameMkLst>
        </pc:graphicFrameChg>
      </pc:sldChg>
      <pc:sldChg chg="del">
        <pc:chgData name="Senssen, Paulien" userId="a99e9c2b-5250-4fcc-9d81-f05923dbd67d" providerId="ADAL" clId="{FFF76C0F-68DB-4123-A219-334E89AD916A}" dt="2023-09-18T10:32:28.037" v="362" actId="2696"/>
        <pc:sldMkLst>
          <pc:docMk/>
          <pc:sldMk cId="1591482974" sldId="292"/>
        </pc:sldMkLst>
      </pc:sldChg>
      <pc:sldChg chg="delSp modSp add mod ord delAnim modAnim">
        <pc:chgData name="Senssen, Paulien" userId="a99e9c2b-5250-4fcc-9d81-f05923dbd67d" providerId="ADAL" clId="{FFF76C0F-68DB-4123-A219-334E89AD916A}" dt="2023-09-21T10:21:56.008" v="771"/>
        <pc:sldMkLst>
          <pc:docMk/>
          <pc:sldMk cId="457495749" sldId="294"/>
        </pc:sldMkLst>
        <pc:spChg chg="mod">
          <ac:chgData name="Senssen, Paulien" userId="a99e9c2b-5250-4fcc-9d81-f05923dbd67d" providerId="ADAL" clId="{FFF76C0F-68DB-4123-A219-334E89AD916A}" dt="2023-09-21T10:21:52.948" v="769" actId="14100"/>
          <ac:spMkLst>
            <pc:docMk/>
            <pc:sldMk cId="457495749" sldId="294"/>
            <ac:spMk id="3" creationId="{E25F75CC-515C-054A-BEBD-6B5C9BD2E379}"/>
          </ac:spMkLst>
        </pc:spChg>
        <pc:picChg chg="del">
          <ac:chgData name="Senssen, Paulien" userId="a99e9c2b-5250-4fcc-9d81-f05923dbd67d" providerId="ADAL" clId="{FFF76C0F-68DB-4123-A219-334E89AD916A}" dt="2023-09-21T10:18:40.860" v="607" actId="478"/>
          <ac:picMkLst>
            <pc:docMk/>
            <pc:sldMk cId="457495749" sldId="294"/>
            <ac:picMk id="4" creationId="{B6ABDA9E-B960-4CBD-AA90-FC193519F410}"/>
          </ac:picMkLst>
        </pc:picChg>
        <pc:picChg chg="del">
          <ac:chgData name="Senssen, Paulien" userId="a99e9c2b-5250-4fcc-9d81-f05923dbd67d" providerId="ADAL" clId="{FFF76C0F-68DB-4123-A219-334E89AD916A}" dt="2023-09-21T10:18:42.612" v="608" actId="478"/>
          <ac:picMkLst>
            <pc:docMk/>
            <pc:sldMk cId="457495749" sldId="294"/>
            <ac:picMk id="5" creationId="{A30B562E-FFC7-4867-A2BF-899AB2D05C04}"/>
          </ac:picMkLst>
        </pc:picChg>
      </pc:sldChg>
      <pc:sldChg chg="addSp modSp add mod ord modAnim">
        <pc:chgData name="Senssen, Paulien" userId="a99e9c2b-5250-4fcc-9d81-f05923dbd67d" providerId="ADAL" clId="{FFF76C0F-68DB-4123-A219-334E89AD916A}" dt="2023-09-21T10:24:57.389" v="853" actId="1076"/>
        <pc:sldMkLst>
          <pc:docMk/>
          <pc:sldMk cId="472098813" sldId="295"/>
        </pc:sldMkLst>
        <pc:spChg chg="mod">
          <ac:chgData name="Senssen, Paulien" userId="a99e9c2b-5250-4fcc-9d81-f05923dbd67d" providerId="ADAL" clId="{FFF76C0F-68DB-4123-A219-334E89AD916A}" dt="2023-09-21T10:23:31.856" v="797" actId="27636"/>
          <ac:spMkLst>
            <pc:docMk/>
            <pc:sldMk cId="472098813" sldId="295"/>
            <ac:spMk id="2" creationId="{ED4FDA30-D78E-2347-8D1D-970F0495E0B7}"/>
          </ac:spMkLst>
        </pc:spChg>
        <pc:spChg chg="mod">
          <ac:chgData name="Senssen, Paulien" userId="a99e9c2b-5250-4fcc-9d81-f05923dbd67d" providerId="ADAL" clId="{FFF76C0F-68DB-4123-A219-334E89AD916A}" dt="2023-09-21T10:24:32.885" v="850" actId="14100"/>
          <ac:spMkLst>
            <pc:docMk/>
            <pc:sldMk cId="472098813" sldId="295"/>
            <ac:spMk id="3" creationId="{E25F75CC-515C-054A-BEBD-6B5C9BD2E379}"/>
          </ac:spMkLst>
        </pc:spChg>
        <pc:spChg chg="add mod">
          <ac:chgData name="Senssen, Paulien" userId="a99e9c2b-5250-4fcc-9d81-f05923dbd67d" providerId="ADAL" clId="{FFF76C0F-68DB-4123-A219-334E89AD916A}" dt="2023-09-21T10:24:37.468" v="851" actId="1076"/>
          <ac:spMkLst>
            <pc:docMk/>
            <pc:sldMk cId="472098813" sldId="295"/>
            <ac:spMk id="4" creationId="{1E8C9D53-CEE6-E804-B22B-D47D41B422E3}"/>
          </ac:spMkLst>
        </pc:spChg>
        <pc:spChg chg="add mod">
          <ac:chgData name="Senssen, Paulien" userId="a99e9c2b-5250-4fcc-9d81-f05923dbd67d" providerId="ADAL" clId="{FFF76C0F-68DB-4123-A219-334E89AD916A}" dt="2023-09-21T10:24:57.389" v="853" actId="1076"/>
          <ac:spMkLst>
            <pc:docMk/>
            <pc:sldMk cId="472098813" sldId="295"/>
            <ac:spMk id="5" creationId="{C643E487-9BF7-7A8B-4CC4-B0960F7677D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E4ACAE1-197C-294B-A2D3-72DD25D43A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36BAEAC-DD19-BD44-8513-0E2BB6860A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C8F28-478C-574A-9170-69C45BDCAEEC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A98B7E-B272-EC4B-8467-8A3CE28061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BCA8CA-E786-B144-9841-AE73BD59C8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040A2-2F7F-064E-9F13-8A83FFEB8F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12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B117E-9188-E844-9942-E69DD53E408B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B0661-25C3-8B4C-9CAD-4ADBFEF2E1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0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met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31EC868-DC55-854B-A097-AC5868714B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89" y="879476"/>
            <a:ext cx="8785225" cy="406876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1564A62-3075-2A4A-BE00-730D205482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781" y="254656"/>
            <a:ext cx="2331720" cy="53149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901B3EC-4934-CA46-9677-51E4A8ACFC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569" y="2267407"/>
            <a:ext cx="5904656" cy="1331732"/>
          </a:xfrm>
          <a:solidFill>
            <a:schemeClr val="bg1">
              <a:alpha val="80000"/>
            </a:schemeClr>
          </a:solidFill>
        </p:spPr>
        <p:txBody>
          <a:bodyPr anchor="t"/>
          <a:lstStyle>
            <a:lvl1pPr algn="l"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Presentatie titel</a:t>
            </a:r>
            <a:endParaRPr lang="en-US" dirty="0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5F67C7C7-8A74-9E4A-8EF0-2574C99495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4355136"/>
            <a:ext cx="2057400" cy="296332"/>
          </a:xfrm>
        </p:spPr>
        <p:txBody>
          <a:bodyPr lIns="125999" tIns="108000" rIns="90000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BFB287B-38EB-B242-B3ED-8D0DBB2233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568" y="3760538"/>
            <a:ext cx="7992888" cy="503487"/>
          </a:xfrm>
        </p:spPr>
        <p:txBody>
          <a:bodyPr lIns="10800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Presentatie subtitel</a:t>
            </a:r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169FA69-6E71-9F48-BED7-AAF3A1D29C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175" y="4358275"/>
            <a:ext cx="428478" cy="7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5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met_kleur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31EC868-DC55-854B-A097-AC5868714B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0256" y="879476"/>
            <a:ext cx="8763489" cy="406876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1564A62-3075-2A4A-BE00-730D205482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781" y="254656"/>
            <a:ext cx="2331720" cy="53149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901B3EC-4934-CA46-9677-51E4A8ACFC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569" y="2267407"/>
            <a:ext cx="5904656" cy="1331732"/>
          </a:xfrm>
          <a:solidFill>
            <a:schemeClr val="bg1">
              <a:alpha val="80000"/>
            </a:schemeClr>
          </a:solidFill>
        </p:spPr>
        <p:txBody>
          <a:bodyPr anchor="t"/>
          <a:lstStyle>
            <a:lvl1pPr algn="l"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Presentatie titel</a:t>
            </a:r>
            <a:endParaRPr lang="en-US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D5DA0DD1-B3F0-EF4D-B937-16121D982E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4355136"/>
            <a:ext cx="2057400" cy="296332"/>
          </a:xfrm>
        </p:spPr>
        <p:txBody>
          <a:bodyPr lIns="125999" tIns="108000" rIns="90000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675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566" indent="0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C675A1E-F708-1347-80AF-9424D46581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3568" y="3760538"/>
            <a:ext cx="7992888" cy="503487"/>
          </a:xfrm>
        </p:spPr>
        <p:txBody>
          <a:bodyPr lIns="10800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Presentatie subtitel</a:t>
            </a:r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64A8383-7263-B34D-A22A-7F17C28F94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175" y="4358275"/>
            <a:ext cx="428478" cy="7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5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473E9DD2-F240-0B42-8F92-2FB506D57C12}"/>
              </a:ext>
            </a:extLst>
          </p:cNvPr>
          <p:cNvSpPr/>
          <p:nvPr userDrawn="1"/>
        </p:nvSpPr>
        <p:spPr>
          <a:xfrm>
            <a:off x="190256" y="195375"/>
            <a:ext cx="8763489" cy="475275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21564A62-3075-2A4A-BE00-730D205482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839"/>
          <a:stretch/>
        </p:blipFill>
        <p:spPr>
          <a:xfrm>
            <a:off x="236782" y="254656"/>
            <a:ext cx="446787" cy="53149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901B3EC-4934-CA46-9677-51E4A8ACFC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568" y="884603"/>
            <a:ext cx="7992888" cy="664384"/>
          </a:xfrm>
          <a:noFill/>
        </p:spPr>
        <p:txBody>
          <a:bodyPr anchor="t"/>
          <a:lstStyle>
            <a:lvl1pPr algn="l">
              <a:defRPr sz="4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Hoofdstuk titel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4F7F691-A9DF-974E-BD70-FBFABFDA7B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522" y="2365576"/>
            <a:ext cx="7992888" cy="1491122"/>
          </a:xfrm>
        </p:spPr>
        <p:txBody>
          <a:bodyPr wrap="square" lIns="118800" rIns="90000" numCol="2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 sz="9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nl-NL" dirty="0"/>
              <a:t>Introtekst over 2 kolommen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FFABC1A-D451-564F-8612-AC9CE60BA86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83568" y="1822922"/>
            <a:ext cx="7992888" cy="308805"/>
          </a:xfrm>
        </p:spPr>
        <p:txBody>
          <a:bodyPr lIns="10800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Hoofdstuk subtitel</a:t>
            </a:r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893FE02-DB96-E343-A105-19E8625BCF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75" y="4358275"/>
            <a:ext cx="428478" cy="7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3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af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212A786-A5DD-E443-87F8-E8BC4882D679}"/>
              </a:ext>
            </a:extLst>
          </p:cNvPr>
          <p:cNvSpPr/>
          <p:nvPr userDrawn="1"/>
        </p:nvSpPr>
        <p:spPr>
          <a:xfrm>
            <a:off x="190255" y="195375"/>
            <a:ext cx="489267" cy="475275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D7B2902-19D5-954A-B7AC-BDFB0B736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839"/>
          <a:stretch/>
        </p:blipFill>
        <p:spPr>
          <a:xfrm>
            <a:off x="236782" y="254656"/>
            <a:ext cx="446787" cy="5314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1CC8B88-F78F-2343-9313-55F7E51A1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568" y="941956"/>
            <a:ext cx="7992888" cy="406886"/>
          </a:xfrm>
          <a:noFill/>
        </p:spPr>
        <p:txBody>
          <a:bodyPr anchor="t">
            <a:normAutofit/>
          </a:bodyPr>
          <a:lstStyle>
            <a:lvl1pPr algn="l"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Paragraaf titel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CDB75F-3218-EF41-9165-A88070DB97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522" y="1872716"/>
            <a:ext cx="7992888" cy="2483284"/>
          </a:xfrm>
        </p:spPr>
        <p:txBody>
          <a:bodyPr wrap="square" lIns="118800" rIns="90000" numCol="2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 sz="9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nl-NL" dirty="0"/>
              <a:t>Platte tekst over 2 kolommen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C49F425-8C21-1C41-8334-83A1514BE4E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83568" y="1545387"/>
            <a:ext cx="7992888" cy="234276"/>
          </a:xfrm>
        </p:spPr>
        <p:txBody>
          <a:bodyPr lIns="10800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Paragraaf subtitel</a:t>
            </a:r>
            <a:endParaRPr lang="en-US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FA9B35D-C75E-0E43-863F-E511654F8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75" y="4358275"/>
            <a:ext cx="428478" cy="7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51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agraaf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212A786-A5DD-E443-87F8-E8BC4882D679}"/>
              </a:ext>
            </a:extLst>
          </p:cNvPr>
          <p:cNvSpPr/>
          <p:nvPr userDrawn="1"/>
        </p:nvSpPr>
        <p:spPr>
          <a:xfrm>
            <a:off x="190257" y="195373"/>
            <a:ext cx="8763488" cy="68410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D7B2902-19D5-954A-B7AC-BDFB0B736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839"/>
          <a:stretch/>
        </p:blipFill>
        <p:spPr>
          <a:xfrm>
            <a:off x="236782" y="254656"/>
            <a:ext cx="446787" cy="53149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1CC8B88-F78F-2343-9313-55F7E51A1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3568" y="941956"/>
            <a:ext cx="7992888" cy="406886"/>
          </a:xfrm>
          <a:noFill/>
        </p:spPr>
        <p:txBody>
          <a:bodyPr anchor="t">
            <a:normAutofit/>
          </a:bodyPr>
          <a:lstStyle>
            <a:lvl1pPr algn="l">
              <a:defRPr sz="2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Paragraaf titel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CDB75F-3218-EF41-9165-A88070DB97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522" y="1872716"/>
            <a:ext cx="7992888" cy="2931283"/>
          </a:xfrm>
        </p:spPr>
        <p:txBody>
          <a:bodyPr wrap="square" lIns="118800" rIns="90000" numCol="2" spcCol="180000">
            <a:noAutofit/>
          </a:bodyPr>
          <a:lstStyle>
            <a:lvl1pPr marL="0" indent="0">
              <a:buFont typeface="Arial" panose="020B0604020202020204" pitchFamily="34" charset="0"/>
              <a:buNone/>
              <a:defRPr sz="900" b="0" i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nl-NL" dirty="0"/>
              <a:t>Platte tekst over 2 kolommen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C49F425-8C21-1C41-8334-83A1514BE4E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83568" y="1545387"/>
            <a:ext cx="7992888" cy="234276"/>
          </a:xfrm>
        </p:spPr>
        <p:txBody>
          <a:bodyPr lIns="108000" tIns="0" rIns="0" bIns="0">
            <a:normAutofit/>
          </a:bodyPr>
          <a:lstStyle>
            <a:lvl1pPr marL="0" indent="0" algn="l">
              <a:buNone/>
              <a:defRPr sz="1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nl-NL" dirty="0"/>
              <a:t>Paragraaf subtitel</a:t>
            </a:r>
            <a:endParaRPr lang="en-US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F7F1DBA-275B-5F4D-A9ED-E0F23DF8BA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9836" y="4358275"/>
            <a:ext cx="428478" cy="7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75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0DF2-9784-2F49-B4A5-BCA1E0C1C0F4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EF3A2-2687-5642-8B2B-FD1EC4DD8E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6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1" r:id="rId3"/>
    <p:sldLayoutId id="2147483674" r:id="rId4"/>
    <p:sldLayoutId id="2147483662" r:id="rId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.jenniskens@parmantscholen.nl" TargetMode="External"/><Relationship Id="rId2" Type="http://schemas.openxmlformats.org/officeDocument/2006/relationships/hyperlink" Target="mailto:p.senssen@parmantscholen.n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.maas@parmantscholen.n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DE177-903E-9C49-9900-81BB91856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2355726"/>
            <a:ext cx="8424936" cy="1038225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Informatieavond Topsport bovenbouw</a:t>
            </a:r>
            <a:br>
              <a:rPr lang="nl-NL" sz="3600" dirty="0"/>
            </a:br>
            <a:r>
              <a:rPr lang="nl-NL" sz="3600" dirty="0"/>
              <a:t>mavo 3, havo 4, vwo 4, vwo 5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1068D7-4766-6C49-BE56-5FBB1C9567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1400" dirty="0"/>
              <a:t>21 september 2023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68D41B63-0CE1-FE41-97D2-0E7CB7175D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Paulien Senssen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93FEF4-5CBE-47C7-B961-233473066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037350"/>
            <a:ext cx="1872207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D2A202D-06EB-4E4F-A414-FB0CC7DEB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965743"/>
            <a:ext cx="2184277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40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524512"/>
          </a:xfrm>
        </p:spPr>
        <p:txBody>
          <a:bodyPr/>
          <a:lstStyle/>
          <a:p>
            <a:r>
              <a:rPr lang="nl-NL" dirty="0"/>
              <a:t>PTA en examendossier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1347614"/>
            <a:ext cx="7992888" cy="3168352"/>
          </a:xfrm>
        </p:spPr>
        <p:txBody>
          <a:bodyPr numCol="1"/>
          <a:lstStyle/>
          <a:p>
            <a:pPr marL="285750" lvl="6" indent="-285750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Overzicht van toetsen met inhoud, weging en tijdstip</a:t>
            </a:r>
          </a:p>
          <a:p>
            <a:pPr marL="0" lvl="6" indent="0">
              <a:buNone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6" indent="-285750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Opbouw van het cijfer:</a:t>
            </a:r>
          </a:p>
          <a:p>
            <a:pPr marL="628641" lvl="7" indent="-285750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Examentoetsen vóórexamenjaar (vanaf periode 2)</a:t>
            </a:r>
          </a:p>
          <a:p>
            <a:pPr marL="628641" lvl="7" indent="-285750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Examentoetsen in examenjaar</a:t>
            </a:r>
          </a:p>
          <a:p>
            <a:pPr marL="628641" lvl="7" indent="-285750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7" indent="341313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Examentoetsen vinden alleen plaats in de </a:t>
            </a:r>
            <a:r>
              <a:rPr lang="nl-NL" sz="145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toetsweek</a:t>
            </a: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7" indent="0">
              <a:buNone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7" indent="-341313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Herkansing van één toets na periode 2, periode 3 en periode 4 (september 2024)</a:t>
            </a:r>
          </a:p>
          <a:p>
            <a:pPr marL="0" lvl="3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9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524512"/>
          </a:xfrm>
        </p:spPr>
        <p:txBody>
          <a:bodyPr/>
          <a:lstStyle/>
          <a:p>
            <a:r>
              <a:rPr lang="nl-NL" dirty="0"/>
              <a:t>PTA en examendossier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987574"/>
            <a:ext cx="7992888" cy="3744416"/>
          </a:xfrm>
        </p:spPr>
        <p:txBody>
          <a:bodyPr numCol="1"/>
          <a:lstStyle/>
          <a:p>
            <a:pPr marL="0" lvl="6" indent="0">
              <a:buNone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341313" lvl="4" indent="-341313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3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ABDA9E-B960-4CBD-AA90-FC193519F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059582"/>
            <a:ext cx="2592288" cy="12783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30B562E-FFC7-4867-A2BF-899AB2D05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24" y="2427734"/>
            <a:ext cx="8424937" cy="198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6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524512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Procedure afwezigheid bij schoolexamens en/of herkansingen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1203598"/>
            <a:ext cx="8212958" cy="3312368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Leerlingen met een NOC*NSF status of KNVB status mogen hun schoolexamen en herkansingen verplaatsen, in geval van Nationale trainingen en/of (</a:t>
            </a:r>
            <a:r>
              <a:rPr lang="nl-NL" sz="1600" dirty="0" err="1"/>
              <a:t>inter</a:t>
            </a:r>
            <a:r>
              <a:rPr lang="nl-NL" sz="1600" dirty="0"/>
              <a:t>) Nationale wedstrijden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Aanvraag: minimaal 1 week van te voren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Afwezig bij schoolexamens om een andere reden (ziekte, rijexamen, e.d.) </a:t>
            </a:r>
          </a:p>
          <a:p>
            <a:r>
              <a:rPr lang="nl-NL" sz="1600" dirty="0"/>
              <a:t>	Toets maken tijdens herkansing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Afwezig bij herkansing om een andere reden: </a:t>
            </a:r>
          </a:p>
          <a:p>
            <a:r>
              <a:rPr lang="nl-NL" sz="1600" dirty="0"/>
              <a:t>	Herkansing vervalt</a:t>
            </a:r>
          </a:p>
          <a:p>
            <a:pPr marL="0" lvl="3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1E8C9D53-CEE6-E804-B22B-D47D41B422E3}"/>
              </a:ext>
            </a:extLst>
          </p:cNvPr>
          <p:cNvSpPr/>
          <p:nvPr/>
        </p:nvSpPr>
        <p:spPr>
          <a:xfrm>
            <a:off x="7791011" y="2663182"/>
            <a:ext cx="648072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C643E487-9BF7-7A8B-4CC4-B0960F7677D8}"/>
              </a:ext>
            </a:extLst>
          </p:cNvPr>
          <p:cNvSpPr/>
          <p:nvPr/>
        </p:nvSpPr>
        <p:spPr>
          <a:xfrm>
            <a:off x="5436096" y="3311254"/>
            <a:ext cx="648072" cy="19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09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524512"/>
          </a:xfrm>
        </p:spPr>
        <p:txBody>
          <a:bodyPr/>
          <a:lstStyle/>
          <a:p>
            <a:r>
              <a:rPr lang="nl-NL" dirty="0" err="1"/>
              <a:t>Toetsweken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1131590"/>
            <a:ext cx="7992888" cy="3600400"/>
          </a:xfrm>
        </p:spPr>
        <p:txBody>
          <a:bodyPr numCol="1"/>
          <a:lstStyle/>
          <a:p>
            <a:pPr marL="855663" lvl="6" indent="-855663">
              <a:buNone/>
            </a:pPr>
            <a:r>
              <a:rPr lang="nl-NL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Periode 1:	vrijdag 27-10 t/m vrijdag 03-11</a:t>
            </a:r>
          </a:p>
          <a:p>
            <a:pPr marL="855663" lvl="6" indent="-855663">
              <a:buNone/>
            </a:pPr>
            <a:endParaRPr lang="nl-NL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nl-NL" sz="1600" dirty="0">
                <a:solidFill>
                  <a:schemeClr val="tx2">
                    <a:lumMod val="50000"/>
                  </a:schemeClr>
                </a:solidFill>
              </a:rPr>
              <a:t>Periode 2:	vrijdag 12-01 t/m vrijdag 19-01</a:t>
            </a:r>
          </a:p>
          <a:p>
            <a:pPr marL="0" indent="0"/>
            <a:endParaRPr lang="nl-NL" sz="16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/>
            <a:r>
              <a:rPr lang="nl-NL" sz="1600" dirty="0">
                <a:solidFill>
                  <a:schemeClr val="tx2">
                    <a:lumMod val="50000"/>
                  </a:schemeClr>
                </a:solidFill>
              </a:rPr>
              <a:t>Periode 3:	vrijdag 22-03 t/m vrijdag 29-03</a:t>
            </a:r>
          </a:p>
          <a:p>
            <a:pPr marL="0" indent="0"/>
            <a:endParaRPr lang="nl-NL" sz="16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/>
            <a:r>
              <a:rPr lang="nl-NL" sz="1600" dirty="0">
                <a:solidFill>
                  <a:schemeClr val="tx2">
                    <a:lumMod val="50000"/>
                  </a:schemeClr>
                </a:solidFill>
              </a:rPr>
              <a:t>Periode 4:	woensdag 19-06 t/m woensdag 26-06</a:t>
            </a:r>
          </a:p>
          <a:p>
            <a:pPr marL="341313" lvl="4" indent="-341313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Clubtrainingen vervallen, indien nodig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Alleen Nationale trainingen of (</a:t>
            </a:r>
            <a:r>
              <a:rPr lang="nl-NL" sz="1600" dirty="0" err="1"/>
              <a:t>Inter</a:t>
            </a:r>
            <a:r>
              <a:rPr lang="nl-NL" sz="1600" dirty="0"/>
              <a:t>) Nationale wedstrijden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Deadline voor aanvraag verlof en verplaatsen van toetsen</a:t>
            </a:r>
          </a:p>
          <a:p>
            <a:endParaRPr lang="nl-NL" sz="2800" dirty="0"/>
          </a:p>
          <a:p>
            <a:pPr marL="0" lvl="3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animatieplaatjes.nl/plaatjesB/bureauspullen5.gif">
            <a:extLst>
              <a:ext uri="{FF2B5EF4-FFF2-40B4-BE49-F238E27FC236}">
                <a16:creationId xmlns:a16="http://schemas.microsoft.com/office/drawing/2014/main" id="{F3AD6D1B-30FF-434C-BE9B-D623AA27D9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765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8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524512"/>
          </a:xfrm>
        </p:spPr>
        <p:txBody>
          <a:bodyPr/>
          <a:lstStyle/>
          <a:p>
            <a:r>
              <a:rPr lang="nl-NL" dirty="0"/>
              <a:t>Vormgeving Topsportonderwijs: Rooster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1131590"/>
            <a:ext cx="7992888" cy="3600400"/>
          </a:xfrm>
        </p:spPr>
        <p:txBody>
          <a:bodyPr numCol="1"/>
          <a:lstStyle/>
          <a:p>
            <a:pPr marL="0" indent="0"/>
            <a:r>
              <a:rPr lang="nl-NL" sz="1600" b="1" dirty="0"/>
              <a:t>Lesuren vakdocent: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Lesuren zoveel mogelijk aangepast aan trainingstijden</a:t>
            </a:r>
          </a:p>
          <a:p>
            <a:endParaRPr lang="nl-NL" sz="1600" dirty="0"/>
          </a:p>
          <a:p>
            <a:pPr marL="0" indent="0"/>
            <a:r>
              <a:rPr lang="nl-NL" sz="1600" b="1" dirty="0"/>
              <a:t>Studie uren: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Alle tussenuren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Alle uren die aansluiten aan training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Extra studie uren als compensatie van gemiste lessen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/>
              <a:t> Lesuitval = studie uur bij mentor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600" dirty="0"/>
          </a:p>
          <a:p>
            <a:r>
              <a:rPr lang="nl-NL" sz="1600" dirty="0"/>
              <a:t>Roosters zijn maatwerk!</a:t>
            </a:r>
          </a:p>
          <a:p>
            <a:pPr marL="0" indent="0"/>
            <a:endParaRPr lang="nl-NL" sz="1600" dirty="0"/>
          </a:p>
          <a:p>
            <a:endParaRPr lang="nl-NL" sz="1600" dirty="0"/>
          </a:p>
          <a:p>
            <a:pPr marL="0" lvl="3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Puzzelstukjes met effen opvulling">
            <a:extLst>
              <a:ext uri="{FF2B5EF4-FFF2-40B4-BE49-F238E27FC236}">
                <a16:creationId xmlns:a16="http://schemas.microsoft.com/office/drawing/2014/main" id="{A879E8C3-36A5-41F4-A0A9-10883ECB4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3586" y="643484"/>
            <a:ext cx="1797398" cy="17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5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240382"/>
            <a:ext cx="7992888" cy="308488"/>
          </a:xfrm>
        </p:spPr>
        <p:txBody>
          <a:bodyPr>
            <a:normAutofit fontScale="90000"/>
          </a:bodyPr>
          <a:lstStyle/>
          <a:p>
            <a:r>
              <a:rPr lang="nl-NL" dirty="0"/>
              <a:t>Roosters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1131590"/>
            <a:ext cx="7992888" cy="3600400"/>
          </a:xfrm>
        </p:spPr>
        <p:txBody>
          <a:bodyPr numCol="1"/>
          <a:lstStyle/>
          <a:p>
            <a:endParaRPr lang="nl-NL" sz="2800" dirty="0"/>
          </a:p>
          <a:p>
            <a:pPr marL="0" lvl="3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F152B91-6485-D928-331B-057DDEF82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133532"/>
              </p:ext>
            </p:extLst>
          </p:nvPr>
        </p:nvGraphicFramePr>
        <p:xfrm>
          <a:off x="682185" y="629478"/>
          <a:ext cx="3871912" cy="2209800"/>
        </p:xfrm>
        <a:graphic>
          <a:graphicData uri="http://schemas.openxmlformats.org/drawingml/2006/table">
            <a:tbl>
              <a:tblPr/>
              <a:tblGrid>
                <a:gridCol w="615986">
                  <a:extLst>
                    <a:ext uri="{9D8B030D-6E8A-4147-A177-3AD203B41FA5}">
                      <a16:colId xmlns:a16="http://schemas.microsoft.com/office/drawing/2014/main" val="2530180299"/>
                    </a:ext>
                  </a:extLst>
                </a:gridCol>
                <a:gridCol w="725984">
                  <a:extLst>
                    <a:ext uri="{9D8B030D-6E8A-4147-A177-3AD203B41FA5}">
                      <a16:colId xmlns:a16="http://schemas.microsoft.com/office/drawing/2014/main" val="3139814804"/>
                    </a:ext>
                  </a:extLst>
                </a:gridCol>
                <a:gridCol w="681984">
                  <a:extLst>
                    <a:ext uri="{9D8B030D-6E8A-4147-A177-3AD203B41FA5}">
                      <a16:colId xmlns:a16="http://schemas.microsoft.com/office/drawing/2014/main" val="2221096041"/>
                    </a:ext>
                  </a:extLst>
                </a:gridCol>
                <a:gridCol w="615986">
                  <a:extLst>
                    <a:ext uri="{9D8B030D-6E8A-4147-A177-3AD203B41FA5}">
                      <a16:colId xmlns:a16="http://schemas.microsoft.com/office/drawing/2014/main" val="2438812250"/>
                    </a:ext>
                  </a:extLst>
                </a:gridCol>
                <a:gridCol w="672428">
                  <a:extLst>
                    <a:ext uri="{9D8B030D-6E8A-4147-A177-3AD203B41FA5}">
                      <a16:colId xmlns:a16="http://schemas.microsoft.com/office/drawing/2014/main" val="287990372"/>
                    </a:ext>
                  </a:extLst>
                </a:gridCol>
                <a:gridCol w="559544">
                  <a:extLst>
                    <a:ext uri="{9D8B030D-6E8A-4147-A177-3AD203B41FA5}">
                      <a16:colId xmlns:a16="http://schemas.microsoft.com/office/drawing/2014/main" val="3560768464"/>
                    </a:ext>
                  </a:extLst>
                </a:gridCol>
              </a:tblGrid>
              <a:tr h="194422">
                <a:tc>
                  <a:txBody>
                    <a:bodyPr/>
                    <a:lstStyle/>
                    <a:p>
                      <a:pPr algn="l" fontAlgn="b"/>
                      <a:endParaRPr lang="nl-NL" sz="1100" b="1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maandag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dinsdag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woensdag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donderdag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308591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825178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19918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286644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195129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469056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448494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083199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678589"/>
                  </a:ext>
                </a:extLst>
              </a:tr>
              <a:tr h="19442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873030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7AE806FA-8355-E0DA-6F11-4FE75E355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70799"/>
              </p:ext>
            </p:extLst>
          </p:nvPr>
        </p:nvGraphicFramePr>
        <p:xfrm>
          <a:off x="4670102" y="629478"/>
          <a:ext cx="4144506" cy="2209800"/>
        </p:xfrm>
        <a:graphic>
          <a:graphicData uri="http://schemas.openxmlformats.org/drawingml/2006/table">
            <a:tbl>
              <a:tblPr/>
              <a:tblGrid>
                <a:gridCol w="690751">
                  <a:extLst>
                    <a:ext uri="{9D8B030D-6E8A-4147-A177-3AD203B41FA5}">
                      <a16:colId xmlns:a16="http://schemas.microsoft.com/office/drawing/2014/main" val="672067849"/>
                    </a:ext>
                  </a:extLst>
                </a:gridCol>
                <a:gridCol w="690751">
                  <a:extLst>
                    <a:ext uri="{9D8B030D-6E8A-4147-A177-3AD203B41FA5}">
                      <a16:colId xmlns:a16="http://schemas.microsoft.com/office/drawing/2014/main" val="2433704147"/>
                    </a:ext>
                  </a:extLst>
                </a:gridCol>
                <a:gridCol w="690751">
                  <a:extLst>
                    <a:ext uri="{9D8B030D-6E8A-4147-A177-3AD203B41FA5}">
                      <a16:colId xmlns:a16="http://schemas.microsoft.com/office/drawing/2014/main" val="2199351381"/>
                    </a:ext>
                  </a:extLst>
                </a:gridCol>
                <a:gridCol w="690751">
                  <a:extLst>
                    <a:ext uri="{9D8B030D-6E8A-4147-A177-3AD203B41FA5}">
                      <a16:colId xmlns:a16="http://schemas.microsoft.com/office/drawing/2014/main" val="2969176417"/>
                    </a:ext>
                  </a:extLst>
                </a:gridCol>
                <a:gridCol w="690751">
                  <a:extLst>
                    <a:ext uri="{9D8B030D-6E8A-4147-A177-3AD203B41FA5}">
                      <a16:colId xmlns:a16="http://schemas.microsoft.com/office/drawing/2014/main" val="1494197621"/>
                    </a:ext>
                  </a:extLst>
                </a:gridCol>
                <a:gridCol w="690751">
                  <a:extLst>
                    <a:ext uri="{9D8B030D-6E8A-4147-A177-3AD203B41FA5}">
                      <a16:colId xmlns:a16="http://schemas.microsoft.com/office/drawing/2014/main" val="1246537480"/>
                    </a:ext>
                  </a:extLst>
                </a:gridCol>
              </a:tblGrid>
              <a:tr h="208823">
                <a:tc>
                  <a:txBody>
                    <a:bodyPr/>
                    <a:lstStyle/>
                    <a:p>
                      <a:pPr algn="l" fontAlgn="b"/>
                      <a:endParaRPr lang="nl-NL" sz="11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maandag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dinsdag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woensdag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donderdag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586173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782737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98972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651731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678116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091385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153272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391437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26619"/>
                  </a:ext>
                </a:extLst>
              </a:tr>
              <a:tr h="208823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329562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1268A695-C41B-7096-0896-230A23CEC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15576"/>
              </p:ext>
            </p:extLst>
          </p:nvPr>
        </p:nvGraphicFramePr>
        <p:xfrm>
          <a:off x="679522" y="2898275"/>
          <a:ext cx="3871914" cy="2209800"/>
        </p:xfrm>
        <a:graphic>
          <a:graphicData uri="http://schemas.openxmlformats.org/drawingml/2006/table">
            <a:tbl>
              <a:tblPr/>
              <a:tblGrid>
                <a:gridCol w="645319">
                  <a:extLst>
                    <a:ext uri="{9D8B030D-6E8A-4147-A177-3AD203B41FA5}">
                      <a16:colId xmlns:a16="http://schemas.microsoft.com/office/drawing/2014/main" val="3654564222"/>
                    </a:ext>
                  </a:extLst>
                </a:gridCol>
                <a:gridCol w="645319">
                  <a:extLst>
                    <a:ext uri="{9D8B030D-6E8A-4147-A177-3AD203B41FA5}">
                      <a16:colId xmlns:a16="http://schemas.microsoft.com/office/drawing/2014/main" val="749132947"/>
                    </a:ext>
                  </a:extLst>
                </a:gridCol>
                <a:gridCol w="645319">
                  <a:extLst>
                    <a:ext uri="{9D8B030D-6E8A-4147-A177-3AD203B41FA5}">
                      <a16:colId xmlns:a16="http://schemas.microsoft.com/office/drawing/2014/main" val="3085742600"/>
                    </a:ext>
                  </a:extLst>
                </a:gridCol>
                <a:gridCol w="645319">
                  <a:extLst>
                    <a:ext uri="{9D8B030D-6E8A-4147-A177-3AD203B41FA5}">
                      <a16:colId xmlns:a16="http://schemas.microsoft.com/office/drawing/2014/main" val="402396599"/>
                    </a:ext>
                  </a:extLst>
                </a:gridCol>
                <a:gridCol w="645319">
                  <a:extLst>
                    <a:ext uri="{9D8B030D-6E8A-4147-A177-3AD203B41FA5}">
                      <a16:colId xmlns:a16="http://schemas.microsoft.com/office/drawing/2014/main" val="4047308705"/>
                    </a:ext>
                  </a:extLst>
                </a:gridCol>
                <a:gridCol w="645319">
                  <a:extLst>
                    <a:ext uri="{9D8B030D-6E8A-4147-A177-3AD203B41FA5}">
                      <a16:colId xmlns:a16="http://schemas.microsoft.com/office/drawing/2014/main" val="1555802367"/>
                    </a:ext>
                  </a:extLst>
                </a:gridCol>
              </a:tblGrid>
              <a:tr h="190572">
                <a:tc>
                  <a:txBody>
                    <a:bodyPr/>
                    <a:lstStyle/>
                    <a:p>
                      <a:pPr algn="l" fontAlgn="b"/>
                      <a:endParaRPr lang="nl-NL" sz="1100" b="1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maandag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dinsdag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woensdag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donderdag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283174"/>
                  </a:ext>
                </a:extLst>
              </a:tr>
              <a:tr h="19057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890467"/>
                  </a:ext>
                </a:extLst>
              </a:tr>
              <a:tr h="19057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759583"/>
                  </a:ext>
                </a:extLst>
              </a:tr>
              <a:tr h="19057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886376"/>
                  </a:ext>
                </a:extLst>
              </a:tr>
              <a:tr h="19057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41851"/>
                  </a:ext>
                </a:extLst>
              </a:tr>
              <a:tr h="19057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186108"/>
                  </a:ext>
                </a:extLst>
              </a:tr>
              <a:tr h="19057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236080"/>
                  </a:ext>
                </a:extLst>
              </a:tr>
              <a:tr h="19057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40495"/>
                  </a:ext>
                </a:extLst>
              </a:tr>
              <a:tr h="19057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487872"/>
                  </a:ext>
                </a:extLst>
              </a:tr>
              <a:tr h="190572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814426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6E40BEB8-3860-A6EB-8C53-AE6089AE4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18626"/>
              </p:ext>
            </p:extLst>
          </p:nvPr>
        </p:nvGraphicFramePr>
        <p:xfrm>
          <a:off x="4654366" y="2898275"/>
          <a:ext cx="4160244" cy="2228447"/>
        </p:xfrm>
        <a:graphic>
          <a:graphicData uri="http://schemas.openxmlformats.org/drawingml/2006/table">
            <a:tbl>
              <a:tblPr/>
              <a:tblGrid>
                <a:gridCol w="675286">
                  <a:extLst>
                    <a:ext uri="{9D8B030D-6E8A-4147-A177-3AD203B41FA5}">
                      <a16:colId xmlns:a16="http://schemas.microsoft.com/office/drawing/2014/main" val="1897661126"/>
                    </a:ext>
                  </a:extLst>
                </a:gridCol>
                <a:gridCol w="675286">
                  <a:extLst>
                    <a:ext uri="{9D8B030D-6E8A-4147-A177-3AD203B41FA5}">
                      <a16:colId xmlns:a16="http://schemas.microsoft.com/office/drawing/2014/main" val="1055641775"/>
                    </a:ext>
                  </a:extLst>
                </a:gridCol>
                <a:gridCol w="783814">
                  <a:extLst>
                    <a:ext uri="{9D8B030D-6E8A-4147-A177-3AD203B41FA5}">
                      <a16:colId xmlns:a16="http://schemas.microsoft.com/office/drawing/2014/main" val="1782083304"/>
                    </a:ext>
                  </a:extLst>
                </a:gridCol>
                <a:gridCol w="675286">
                  <a:extLst>
                    <a:ext uri="{9D8B030D-6E8A-4147-A177-3AD203B41FA5}">
                      <a16:colId xmlns:a16="http://schemas.microsoft.com/office/drawing/2014/main" val="281320900"/>
                    </a:ext>
                  </a:extLst>
                </a:gridCol>
                <a:gridCol w="675286">
                  <a:extLst>
                    <a:ext uri="{9D8B030D-6E8A-4147-A177-3AD203B41FA5}">
                      <a16:colId xmlns:a16="http://schemas.microsoft.com/office/drawing/2014/main" val="329413345"/>
                    </a:ext>
                  </a:extLst>
                </a:gridCol>
                <a:gridCol w="675286">
                  <a:extLst>
                    <a:ext uri="{9D8B030D-6E8A-4147-A177-3AD203B41FA5}">
                      <a16:colId xmlns:a16="http://schemas.microsoft.com/office/drawing/2014/main" val="2031997376"/>
                    </a:ext>
                  </a:extLst>
                </a:gridCol>
              </a:tblGrid>
              <a:tr h="191869">
                <a:tc>
                  <a:txBody>
                    <a:bodyPr/>
                    <a:lstStyle/>
                    <a:p>
                      <a:pPr algn="l" fontAlgn="b"/>
                      <a:endParaRPr lang="nl-NL" sz="11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maandag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dinsdag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woensdag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donderdag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vrijdag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325820"/>
                  </a:ext>
                </a:extLst>
              </a:tr>
              <a:tr h="19186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710260"/>
                  </a:ext>
                </a:extLst>
              </a:tr>
              <a:tr h="239627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- Uur EC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70105"/>
                  </a:ext>
                </a:extLst>
              </a:tr>
              <a:tr h="190234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</a:t>
                      </a:r>
                      <a:r>
                        <a:rPr lang="nl-N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Z-uur</a:t>
                      </a:r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3722"/>
                  </a:ext>
                </a:extLst>
              </a:tr>
              <a:tr h="19186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632769"/>
                  </a:ext>
                </a:extLst>
              </a:tr>
              <a:tr h="19186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03510"/>
                  </a:ext>
                </a:extLst>
              </a:tr>
              <a:tr h="19186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wia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16323"/>
                  </a:ext>
                </a:extLst>
              </a:tr>
              <a:tr h="19186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445989"/>
                  </a:ext>
                </a:extLst>
              </a:tr>
              <a:tr h="19186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440557"/>
                  </a:ext>
                </a:extLst>
              </a:tr>
              <a:tr h="191869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9e uur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657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/>
          <a:lstStyle/>
          <a:p>
            <a:r>
              <a:rPr lang="nl-NL" dirty="0"/>
              <a:t>Taakverdeling en begeleiding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987574"/>
            <a:ext cx="8356974" cy="3368426"/>
          </a:xfrm>
        </p:spPr>
        <p:txBody>
          <a:bodyPr numCol="1"/>
          <a:lstStyle/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Mentor: Dennis van Ballegooij (mavo 3), Pleun Broeksteeg/Frederique Derkx (havo 4), Jarbas in den Bosch (vwo 4) en Sophie Fuchs (vwo 5)</a:t>
            </a:r>
          </a:p>
          <a:p>
            <a:pPr marL="684205" lvl="3" indent="-341313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Aanspreekpunt voor ouder(s)/verzorgers in schoolzaken</a:t>
            </a:r>
          </a:p>
          <a:p>
            <a:pPr marL="684205" lvl="3" indent="-341313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Begeleiding bij het onderwijsleerproces</a:t>
            </a:r>
          </a:p>
          <a:p>
            <a:pPr marL="341313" lvl="3" indent="-341313"/>
            <a:endParaRPr lang="nl-NL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Topsportcoördinator: Erwin Maas, Mark Jenniskens, </a:t>
            </a:r>
          </a:p>
          <a:p>
            <a:pPr marL="0" lvl="3" indent="357188"/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Paulien Senssen</a:t>
            </a:r>
          </a:p>
          <a:p>
            <a:pPr marL="684204" lvl="4" indent="-341313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Afstemming en vormgeving van topsport en onderwijs</a:t>
            </a:r>
          </a:p>
          <a:p>
            <a:pPr marL="684204" lvl="4" indent="-341313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Aanspreekpunt voor clubs, trainers, sportbonden</a:t>
            </a:r>
          </a:p>
          <a:p>
            <a:pPr marL="342891" lvl="4"/>
            <a:endParaRPr lang="nl-NL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4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Teamleider: Paulien Senssen</a:t>
            </a:r>
          </a:p>
          <a:p>
            <a:pPr marL="855650" lvl="5" indent="-341313"/>
            <a:r>
              <a:rPr lang="nl-NL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Eindverantwoordelijk voor het topsportonderwijs en de afdeling</a:t>
            </a:r>
          </a:p>
          <a:p>
            <a:pPr marL="855650" lvl="5" indent="-341313"/>
            <a:r>
              <a:rPr lang="nl-NL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Aansturen van mentoren, vakdocenten en lid van de schoolleiding</a:t>
            </a:r>
          </a:p>
          <a:p>
            <a:pPr marL="0" lvl="4"/>
            <a:r>
              <a:rPr lang="nl-NL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1313" lvl="4" indent="-341313"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lvl="4"/>
            <a:endParaRPr lang="nl-NL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04" lvl="4" indent="-341313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04" lvl="4" indent="-341313">
              <a:buFont typeface="Arial" panose="020B0604020202020204" pitchFamily="34" charset="0"/>
              <a:buChar char="•"/>
            </a:pPr>
            <a:endParaRPr lang="nl-NL" sz="12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/>
            <a:endParaRPr lang="nl-NL" sz="12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836F4C38-6BB2-4F0C-B5D8-CC0E4032A66F}"/>
              </a:ext>
            </a:extLst>
          </p:cNvPr>
          <p:cNvSpPr/>
          <p:nvPr/>
        </p:nvSpPr>
        <p:spPr>
          <a:xfrm>
            <a:off x="6837828" y="1563846"/>
            <a:ext cx="1800200" cy="16561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ADFBFEB-5D37-41B7-80AF-0BE971327FAD}"/>
              </a:ext>
            </a:extLst>
          </p:cNvPr>
          <p:cNvSpPr txBox="1"/>
          <p:nvPr/>
        </p:nvSpPr>
        <p:spPr>
          <a:xfrm>
            <a:off x="7308304" y="2283913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Leerling</a:t>
            </a:r>
          </a:p>
          <a:p>
            <a:r>
              <a:rPr lang="nl-NL" sz="1400" dirty="0">
                <a:solidFill>
                  <a:srgbClr val="FF0000"/>
                </a:solidFill>
              </a:rPr>
              <a:t>Ouders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7D39A58-3785-4F16-B1D1-D11F03F733A6}"/>
              </a:ext>
            </a:extLst>
          </p:cNvPr>
          <p:cNvSpPr txBox="1"/>
          <p:nvPr/>
        </p:nvSpPr>
        <p:spPr>
          <a:xfrm>
            <a:off x="7342946" y="1293558"/>
            <a:ext cx="748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Mentor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D533F9C-83D2-4667-BB60-CCCD5F7F0D21}"/>
              </a:ext>
            </a:extLst>
          </p:cNvPr>
          <p:cNvSpPr txBox="1"/>
          <p:nvPr/>
        </p:nvSpPr>
        <p:spPr>
          <a:xfrm>
            <a:off x="5591188" y="3242840"/>
            <a:ext cx="1751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Topsportcoördinator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E800FC0-0ECC-4866-A4A7-61877BC9FFA2}"/>
              </a:ext>
            </a:extLst>
          </p:cNvPr>
          <p:cNvSpPr txBox="1"/>
          <p:nvPr/>
        </p:nvSpPr>
        <p:spPr>
          <a:xfrm>
            <a:off x="8097968" y="324283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F0000"/>
                </a:solidFill>
              </a:rPr>
              <a:t>Teamleider</a:t>
            </a:r>
          </a:p>
        </p:txBody>
      </p:sp>
    </p:spTree>
    <p:extLst>
      <p:ext uri="{BB962C8B-B14F-4D97-AF65-F5344CB8AC3E}">
        <p14:creationId xmlns:p14="http://schemas.microsoft.com/office/powerpoint/2010/main" val="78481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/>
          <a:lstStyle/>
          <a:p>
            <a:r>
              <a:rPr lang="nl-NL" dirty="0"/>
              <a:t>Contactpersonen per sport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987574"/>
            <a:ext cx="8356974" cy="3744416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Paulien Senssen (</a:t>
            </a:r>
            <a:r>
              <a:rPr lang="nl-NL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p.senssen@parmantscholen.nl</a:t>
            </a:r>
            <a:r>
              <a:rPr lang="nl-NL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nl-NL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PSV voetbal, Team NL waterpolo</a:t>
            </a:r>
          </a:p>
          <a:p>
            <a:pPr lvl="1"/>
            <a:endParaRPr lang="nl-NL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1" indent="-341313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Jenniskens (</a:t>
            </a:r>
            <a:r>
              <a:rPr lang="nl-NL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m.jenniskens@parmantscholen.nl</a:t>
            </a:r>
            <a:r>
              <a:rPr lang="nl-NL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 rtl="0" fontAlgn="base"/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Voetbal (FC Eindhoven, Belgische clubs, FC Den Bosch), KNVB</a:t>
            </a:r>
            <a:r>
              <a:rPr lang="nl-NL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nl-NL" sz="14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damesvoetbal, </a:t>
            </a:r>
          </a:p>
          <a:p>
            <a:pPr algn="l" rtl="0" fontAlgn="base"/>
            <a:r>
              <a:rPr lang="nl-NL" sz="1400" dirty="0">
                <a:solidFill>
                  <a:srgbClr val="000000"/>
                </a:solidFill>
              </a:rPr>
              <a:t>	</a:t>
            </a: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PSV Damesvoetbal, Hockey, Golf, Hippische sport,</a:t>
            </a:r>
            <a:r>
              <a:rPr lang="nl-NL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nl-NL" sz="14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Poolbiljart, Turnen, (Water) Skiën, </a:t>
            </a:r>
            <a:r>
              <a:rPr lang="nl-NL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Kumite</a:t>
            </a: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algn="l" rtl="0" fontAlgn="base"/>
            <a:r>
              <a:rPr lang="nl-NL" sz="1400" dirty="0">
                <a:solidFill>
                  <a:srgbClr val="000000"/>
                </a:solidFill>
              </a:rPr>
              <a:t>	</a:t>
            </a: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Tennis (alle clubs m.u.v. Am Joy)</a:t>
            </a:r>
            <a:r>
              <a:rPr lang="nl-NL" sz="1400" dirty="0">
                <a:solidFill>
                  <a:srgbClr val="000000"/>
                </a:solidFill>
                <a:latin typeface="Segoe UI" panose="020B0502040204020203" pitchFamily="34" charset="0"/>
              </a:rPr>
              <a:t>, (</a:t>
            </a: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Stijl)dansen, Karten, Motorcross en Badminton</a:t>
            </a:r>
          </a:p>
          <a:p>
            <a:pPr algn="l" rtl="0" fontAlgn="base"/>
            <a:endParaRPr lang="nl-NL" sz="1400" dirty="0">
              <a:solidFill>
                <a:srgbClr val="000000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sz="1400" b="0" i="0" dirty="0">
                <a:solidFill>
                  <a:srgbClr val="000000"/>
                </a:solidFill>
                <a:effectLst/>
              </a:rPr>
              <a:t>Erwin Maas (</a:t>
            </a:r>
            <a:r>
              <a:rPr lang="nl-NL" sz="1400" b="0" i="0" dirty="0">
                <a:solidFill>
                  <a:srgbClr val="000000"/>
                </a:solidFill>
                <a:effectLst/>
                <a:hlinkClick r:id="rId4"/>
              </a:rPr>
              <a:t>e.maas@parmantscholen.nl</a:t>
            </a:r>
            <a:r>
              <a:rPr lang="nl-NL" sz="1400" b="0" i="0" dirty="0">
                <a:solidFill>
                  <a:srgbClr val="000000"/>
                </a:solidFill>
                <a:effectLst/>
              </a:rPr>
              <a:t>)</a:t>
            </a:r>
          </a:p>
          <a:p>
            <a:pPr algn="l" rtl="0" fontAlgn="base"/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Zwemmen (inclusief Team NL), Schoonspringen (inclusief Team NL) ,RTC Waterpolo,</a:t>
            </a:r>
            <a:r>
              <a:rPr lang="nl-NL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 </a:t>
            </a:r>
            <a:endParaRPr lang="nl-NL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IJshockey, Tennis (AM Joy),</a:t>
            </a:r>
            <a:r>
              <a:rPr lang="nl-NL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 Volleybal, Tafeltennis, Kickboksen, Illusie, Judo,</a:t>
            </a:r>
            <a:endParaRPr lang="nl-NL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1400" dirty="0">
                <a:solidFill>
                  <a:srgbClr val="000000"/>
                </a:solidFill>
              </a:rPr>
              <a:t>	</a:t>
            </a:r>
            <a:r>
              <a:rPr lang="nl-NL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Basketbal, Handbal, </a:t>
            </a:r>
            <a:r>
              <a:rPr lang="nl-NL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Taekwondo, Kunstschaatsen</a:t>
            </a:r>
            <a:endParaRPr lang="nl-NL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nl-NL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 fontAlgn="base"/>
            <a:endParaRPr lang="nl-NL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04" lvl="2" indent="-341313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10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/>
          <a:lstStyle/>
          <a:p>
            <a:r>
              <a:rPr lang="nl-NL" dirty="0"/>
              <a:t>Contact met sportverenigingen en sportbonden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1131590"/>
            <a:ext cx="7992888" cy="3368426"/>
          </a:xfrm>
        </p:spPr>
        <p:txBody>
          <a:bodyPr numCol="1"/>
          <a:lstStyle/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Afstemming trainingsrooster en lesrooster</a:t>
            </a:r>
          </a:p>
          <a:p>
            <a:pPr marL="0" lvl="2"/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Bespreken voortgang op school en sport</a:t>
            </a: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Vervoer</a:t>
            </a: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Afstemmen schoolactiviteiten en trainingen</a:t>
            </a: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Oudergesprekken</a:t>
            </a: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Bespreken wedstrijdschema’s</a:t>
            </a:r>
          </a:p>
        </p:txBody>
      </p:sp>
    </p:spTree>
    <p:extLst>
      <p:ext uri="{BB962C8B-B14F-4D97-AF65-F5344CB8AC3E}">
        <p14:creationId xmlns:p14="http://schemas.microsoft.com/office/powerpoint/2010/main" val="3286183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/>
          <a:lstStyle/>
          <a:p>
            <a:r>
              <a:rPr lang="nl-NL"/>
              <a:t>Studiepaspoort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1131590"/>
            <a:ext cx="7992888" cy="3368426"/>
          </a:xfrm>
        </p:spPr>
        <p:txBody>
          <a:bodyPr numCol="1"/>
          <a:lstStyle/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Algemene informatie Topsportafdeling</a:t>
            </a: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Faciliteiten</a:t>
            </a: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Werkwijze en procedures</a:t>
            </a:r>
          </a:p>
          <a:p>
            <a:pPr marL="0" lvl="2"/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Beknopte versie: op papier mee naar huis</a:t>
            </a:r>
          </a:p>
          <a:p>
            <a:pPr marL="0" lvl="2"/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Uitgebreide versie: op website Sint-Joris</a:t>
            </a:r>
          </a:p>
          <a:p>
            <a:pPr marL="0" lvl="2"/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(bericht volgt)</a:t>
            </a:r>
          </a:p>
          <a:p>
            <a:pPr marL="0" lvl="2"/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106">
            <a:extLst>
              <a:ext uri="{FF2B5EF4-FFF2-40B4-BE49-F238E27FC236}">
                <a16:creationId xmlns:a16="http://schemas.microsoft.com/office/drawing/2014/main" id="{669FB8F8-E840-47C8-9B3A-BA7A8A329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47893"/>
            <a:ext cx="2394198" cy="30080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5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8D89E-1083-8946-A6F2-FB85DF240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615343"/>
            <a:ext cx="7992888" cy="520368"/>
          </a:xfrm>
        </p:spPr>
        <p:txBody>
          <a:bodyPr>
            <a:normAutofit/>
          </a:bodyPr>
          <a:lstStyle/>
          <a:p>
            <a:r>
              <a:rPr lang="nl-NL" sz="2200" dirty="0"/>
              <a:t>Welkom en 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F8A2D8-C4D6-B448-9C12-E8208E6C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1275606"/>
            <a:ext cx="7992888" cy="3528392"/>
          </a:xfrm>
        </p:spPr>
        <p:txBody>
          <a:bodyPr numCol="1"/>
          <a:lstStyle/>
          <a:p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/>
              <a:t>Onderwijs in de bovenbouw mavo, havo, vwo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/>
              <a:t>Vormgeving Topsportonderwijs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/>
              <a:t>Kennismaken met de mentor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Afbeelding 4" descr="Handdruk tussen twee mensen">
            <a:extLst>
              <a:ext uri="{FF2B5EF4-FFF2-40B4-BE49-F238E27FC236}">
                <a16:creationId xmlns:a16="http://schemas.microsoft.com/office/drawing/2014/main" id="{40039DBF-A29D-4E61-A779-3F55A4F31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504187"/>
            <a:ext cx="2445121" cy="18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2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/>
          <a:lstStyle/>
          <a:p>
            <a:r>
              <a:rPr lang="nl-NL" dirty="0"/>
              <a:t>Procedures en </a:t>
            </a:r>
            <a:r>
              <a:rPr lang="nl-NL" dirty="0" err="1"/>
              <a:t>werkwijzes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1131590"/>
            <a:ext cx="7992888" cy="3368426"/>
          </a:xfrm>
        </p:spPr>
        <p:txBody>
          <a:bodyPr numCol="1"/>
          <a:lstStyle/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Verlof</a:t>
            </a: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laat</a:t>
            </a: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Ziekte</a:t>
            </a: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verlof voor vakanties buiten de schoolvakanties (ook niet één dag eerder vertrekken)</a:t>
            </a:r>
          </a:p>
          <a:p>
            <a:pPr marL="0" lvl="2"/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Klaslokaal met effen opvulling">
            <a:extLst>
              <a:ext uri="{FF2B5EF4-FFF2-40B4-BE49-F238E27FC236}">
                <a16:creationId xmlns:a16="http://schemas.microsoft.com/office/drawing/2014/main" id="{005A4873-3447-4F06-AEC4-6CCFE0CF1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2120" y="1131590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2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/>
          <a:lstStyle/>
          <a:p>
            <a:r>
              <a:rPr lang="nl-NL" dirty="0"/>
              <a:t>Werkwijze/procedure: Verlof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987574"/>
            <a:ext cx="7992888" cy="4155926"/>
          </a:xfrm>
        </p:spPr>
        <p:txBody>
          <a:bodyPr numCol="1"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1400" dirty="0">
                <a:solidFill>
                  <a:srgbClr val="000000"/>
                </a:solidFill>
              </a:rPr>
              <a:t>Alle verlofaanvragen </a:t>
            </a:r>
            <a:r>
              <a:rPr lang="nl-NL" sz="1400" b="1" dirty="0">
                <a:solidFill>
                  <a:srgbClr val="000000"/>
                </a:solidFill>
              </a:rPr>
              <a:t>per mail </a:t>
            </a:r>
            <a:r>
              <a:rPr lang="nl-NL" sz="1400" dirty="0">
                <a:solidFill>
                  <a:srgbClr val="000000"/>
                </a:solidFill>
              </a:rPr>
              <a:t>aan de topsportcoördinator</a:t>
            </a:r>
            <a:r>
              <a:rPr lang="en-US" sz="1400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nl-NL" sz="1400" dirty="0">
                <a:solidFill>
                  <a:srgbClr val="000000"/>
                </a:solidFill>
              </a:rPr>
              <a:t>   (Erwin Maas, Mark Jenniskens, Paulien Senssen)​</a:t>
            </a:r>
            <a:endParaRPr lang="nl-NL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1400" dirty="0">
                <a:solidFill>
                  <a:srgbClr val="000000"/>
                </a:solidFill>
              </a:rPr>
              <a:t>​</a:t>
            </a:r>
            <a:endParaRPr lang="nl-NL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0000"/>
                </a:solidFill>
              </a:rPr>
              <a:t> Drie verschillende soorten verlof:</a:t>
            </a:r>
            <a:r>
              <a:rPr lang="en-US" sz="1400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en-US" sz="1400" dirty="0">
                <a:solidFill>
                  <a:srgbClr val="000000"/>
                </a:solidFill>
              </a:rPr>
              <a:t>	1. </a:t>
            </a:r>
            <a:r>
              <a:rPr lang="nl-NL" sz="1400" dirty="0">
                <a:solidFill>
                  <a:srgbClr val="000000"/>
                </a:solidFill>
              </a:rPr>
              <a:t>Verlof voor sportactiviteiten: wedstrijden, extra trainingen, trainingsstages</a:t>
            </a:r>
            <a:endParaRPr lang="en-US" sz="1400" dirty="0">
              <a:solidFill>
                <a:srgbClr val="000000"/>
              </a:solidFill>
            </a:endParaRPr>
          </a:p>
          <a:p>
            <a:pPr fontAlgn="base"/>
            <a:r>
              <a:rPr lang="nl-NL" sz="1400" dirty="0">
                <a:solidFill>
                  <a:srgbClr val="000000"/>
                </a:solidFill>
              </a:rPr>
              <a:t>     	Leerlingen vragen zelf verlof aan, ouders in CC</a:t>
            </a:r>
            <a:r>
              <a:rPr lang="en-US" sz="1400" dirty="0">
                <a:solidFill>
                  <a:srgbClr val="000000"/>
                </a:solidFill>
              </a:rPr>
              <a:t>​</a:t>
            </a:r>
          </a:p>
          <a:p>
            <a:pPr indent="357188" fontAlgn="base"/>
            <a:r>
              <a:rPr lang="en-US" sz="1400" dirty="0">
                <a:solidFill>
                  <a:srgbClr val="000000"/>
                </a:solidFill>
              </a:rPr>
              <a:t>	2. </a:t>
            </a:r>
            <a:r>
              <a:rPr lang="nl-NL" sz="1400" dirty="0">
                <a:solidFill>
                  <a:srgbClr val="000000"/>
                </a:solidFill>
              </a:rPr>
              <a:t>Verlof voor </a:t>
            </a:r>
            <a:r>
              <a:rPr lang="nl-NL" sz="1400" dirty="0" err="1">
                <a:solidFill>
                  <a:srgbClr val="000000"/>
                </a:solidFill>
              </a:rPr>
              <a:t>ortho</a:t>
            </a:r>
            <a:r>
              <a:rPr lang="nl-NL" sz="1400" dirty="0">
                <a:solidFill>
                  <a:srgbClr val="000000"/>
                </a:solidFill>
              </a:rPr>
              <a:t>, tandarts, dokter, e.d.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1400" dirty="0">
                <a:solidFill>
                  <a:srgbClr val="000000"/>
                </a:solidFill>
              </a:rPr>
              <a:t>     	Leerlingen vragen zelf verlof aan, ouders in CC</a:t>
            </a:r>
            <a:r>
              <a:rPr lang="en-US" sz="1400" dirty="0">
                <a:solidFill>
                  <a:srgbClr val="000000"/>
                </a:solidFill>
              </a:rPr>
              <a:t>​</a:t>
            </a:r>
          </a:p>
          <a:p>
            <a:pPr fontAlgn="base"/>
            <a:r>
              <a:rPr lang="en-US" sz="1400" dirty="0">
                <a:solidFill>
                  <a:srgbClr val="000000"/>
                </a:solidFill>
              </a:rPr>
              <a:t>	3. </a:t>
            </a:r>
            <a:r>
              <a:rPr lang="en-US" sz="1400" dirty="0" err="1">
                <a:solidFill>
                  <a:srgbClr val="000000"/>
                </a:solidFill>
              </a:rPr>
              <a:t>Bijzonder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verlof</a:t>
            </a:r>
            <a:r>
              <a:rPr lang="en-US" sz="1400" dirty="0">
                <a:solidFill>
                  <a:srgbClr val="000000"/>
                </a:solidFill>
              </a:rPr>
              <a:t> (</a:t>
            </a:r>
            <a:r>
              <a:rPr lang="en-US" sz="1400" dirty="0" err="1">
                <a:solidFill>
                  <a:srgbClr val="000000"/>
                </a:solidFill>
              </a:rPr>
              <a:t>bruiloft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crematie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vakanties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e.d.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  <a:p>
            <a:pPr fontAlgn="base"/>
            <a:r>
              <a:rPr lang="en-US" sz="1400" dirty="0">
                <a:solidFill>
                  <a:srgbClr val="000000"/>
                </a:solidFill>
              </a:rPr>
              <a:t>	</a:t>
            </a:r>
            <a:r>
              <a:rPr lang="en-US" sz="1400" dirty="0" err="1">
                <a:solidFill>
                  <a:srgbClr val="000000"/>
                </a:solidFill>
              </a:rPr>
              <a:t>Ouders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vragen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verlof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bij</a:t>
            </a:r>
            <a:r>
              <a:rPr lang="en-US" sz="1400" dirty="0">
                <a:solidFill>
                  <a:srgbClr val="000000"/>
                </a:solidFill>
              </a:rPr>
              <a:t> de </a:t>
            </a:r>
            <a:r>
              <a:rPr lang="en-US" sz="1400" dirty="0" err="1">
                <a:solidFill>
                  <a:srgbClr val="000000"/>
                </a:solidFill>
              </a:rPr>
              <a:t>topsportcoordinator</a:t>
            </a:r>
            <a:endParaRPr lang="en-US" sz="1400" dirty="0">
              <a:solidFill>
                <a:srgbClr val="000000"/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0000"/>
                </a:solidFill>
              </a:rPr>
              <a:t> De topsportcoördinator geeft wel/geen verlof via mail, ​CC mentor en ouders</a:t>
            </a:r>
            <a:br>
              <a:rPr lang="nl-NL" sz="1400" dirty="0">
                <a:solidFill>
                  <a:srgbClr val="000000"/>
                </a:solidFill>
              </a:rPr>
            </a:br>
            <a:r>
              <a:rPr lang="nl-NL" sz="1400" dirty="0">
                <a:solidFill>
                  <a:srgbClr val="000000"/>
                </a:solidFill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rgbClr val="000000"/>
                </a:solidFill>
              </a:rPr>
              <a:t> De mentor maakt, op initiatief van de leerling, aanpassingen in de (toets) planning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1400" b="0" i="0" dirty="0">
                <a:solidFill>
                  <a:srgbClr val="000000"/>
                </a:solidFill>
                <a:effectLst/>
              </a:rPr>
              <a:t>​</a:t>
            </a:r>
            <a:endParaRPr lang="nl-NL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 descr="Voetbaldoel met effen opvulling">
            <a:extLst>
              <a:ext uri="{FF2B5EF4-FFF2-40B4-BE49-F238E27FC236}">
                <a16:creationId xmlns:a16="http://schemas.microsoft.com/office/drawing/2014/main" id="{7FD9799D-8DAB-4367-84A1-181878079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3485" y="483518"/>
            <a:ext cx="1525631" cy="15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/>
          <a:lstStyle/>
          <a:p>
            <a:r>
              <a:rPr lang="nl-NL" dirty="0"/>
              <a:t>Werkwijze/procedure: Te laat komen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987574"/>
            <a:ext cx="7992888" cy="3368426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laat met reden: 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Overmacht door vervoer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 met mentor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consequenties</a:t>
            </a:r>
          </a:p>
          <a:p>
            <a:endParaRPr lang="nl-NL" sz="1400" dirty="0"/>
          </a:p>
          <a:p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laat zonder reden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1600" baseline="30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keer te laat= 08.15 uur melden bij de mentor</a:t>
            </a:r>
          </a:p>
          <a:p>
            <a:pPr marL="628642" lvl="1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Communicatie naar de clubs</a:t>
            </a: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 descr="Klok met effen opvulling">
            <a:extLst>
              <a:ext uri="{FF2B5EF4-FFF2-40B4-BE49-F238E27FC236}">
                <a16:creationId xmlns:a16="http://schemas.microsoft.com/office/drawing/2014/main" id="{1BAD0444-F52B-4D40-9756-8EDA281E4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6096" y="1657350"/>
            <a:ext cx="1152128" cy="1152128"/>
          </a:xfrm>
          <a:prstGeom prst="rect">
            <a:avLst/>
          </a:prstGeom>
        </p:spPr>
      </p:pic>
      <p:pic>
        <p:nvPicPr>
          <p:cNvPr id="14" name="Graphic 13" descr="Sluiten met effen opvulling">
            <a:extLst>
              <a:ext uri="{FF2B5EF4-FFF2-40B4-BE49-F238E27FC236}">
                <a16:creationId xmlns:a16="http://schemas.microsoft.com/office/drawing/2014/main" id="{767714C5-E2DA-403D-A92C-E31F896E4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8304" y="2671787"/>
            <a:ext cx="914400" cy="914400"/>
          </a:xfrm>
          <a:prstGeom prst="rect">
            <a:avLst/>
          </a:prstGeom>
        </p:spPr>
      </p:pic>
      <p:pic>
        <p:nvPicPr>
          <p:cNvPr id="17" name="Graphic 16" descr="Vinkje met effen opvulling">
            <a:extLst>
              <a:ext uri="{FF2B5EF4-FFF2-40B4-BE49-F238E27FC236}">
                <a16:creationId xmlns:a16="http://schemas.microsoft.com/office/drawing/2014/main" id="{14EBE04B-29E4-4E3E-9504-65F93223E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4288" y="12001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/>
          <a:lstStyle/>
          <a:p>
            <a:r>
              <a:rPr lang="nl-NL" dirty="0"/>
              <a:t>Werkwijze en procedure: Ziekte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20" y="1165926"/>
            <a:ext cx="7992888" cy="3566063"/>
          </a:xfrm>
        </p:spPr>
        <p:txBody>
          <a:bodyPr numCol="1"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Ouder(s)/verzorger(s) mailen </a:t>
            </a:r>
            <a:r>
              <a:rPr lang="nl-NL" sz="16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elke dag van ziekte </a:t>
            </a: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aan</a:t>
            </a:r>
            <a:r>
              <a:rPr lang="nl-NL" sz="16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zowel de </a:t>
            </a:r>
          </a:p>
          <a:p>
            <a:pPr algn="l" rtl="0" fontAlgn="base"/>
            <a:r>
              <a:rPr lang="nl-NL" sz="1600" dirty="0">
                <a:solidFill>
                  <a:srgbClr val="000000"/>
                </a:solidFill>
              </a:rPr>
              <a:t>topsportcoördinator als de mentor. De mentor geeft een reactie. </a:t>
            </a:r>
          </a:p>
          <a:p>
            <a:pPr algn="l" rtl="0" fontAlgn="base"/>
            <a:endParaRPr lang="nl-NL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7800" indent="-177800" algn="l" rtl="0" fontAlgn="base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000000"/>
                </a:solidFill>
              </a:rPr>
              <a:t>Geen ziekmeldingen via de Magister-app!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De topsportcoördinator geeft ziekte/afwezigheid ook door aan de club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NL" sz="1600" dirty="0">
              <a:solidFill>
                <a:srgbClr val="000000"/>
              </a:solidFill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Ziek op school = niet trainen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Bij langdurige afwezigheid neemt de mentor contact op met de </a:t>
            </a:r>
          </a:p>
          <a:p>
            <a:pPr algn="l" rtl="0" fontAlgn="base"/>
            <a:r>
              <a:rPr lang="nl-NL" sz="1600" dirty="0">
                <a:solidFill>
                  <a:srgbClr val="000000"/>
                </a:solidFill>
              </a:rPr>
              <a:t>ouder(s)/verzorger(s)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177800" algn="l" rtl="0" fontAlgn="base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Medisch met effen opvulling">
            <a:extLst>
              <a:ext uri="{FF2B5EF4-FFF2-40B4-BE49-F238E27FC236}">
                <a16:creationId xmlns:a16="http://schemas.microsoft.com/office/drawing/2014/main" id="{D60D233F-5306-48A3-96D5-1216A3FE3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6296" y="295063"/>
            <a:ext cx="1228182" cy="122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80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>
            <a:normAutofit fontScale="90000"/>
          </a:bodyPr>
          <a:lstStyle/>
          <a:p>
            <a:r>
              <a:rPr lang="nl-NL" dirty="0"/>
              <a:t>Werkwijze en procedure: Studieplanning en uitstel van toetsen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1059582"/>
            <a:ext cx="7992888" cy="3168352"/>
          </a:xfrm>
        </p:spPr>
        <p:txBody>
          <a:bodyPr numCol="1"/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nl-NL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Toetsuitstel</a:t>
            </a: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Aanvragen verlof bij de topsportcoördinator.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nl-NL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Indien akkoord, dan wordt toets met mentor ingepland.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Toets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ingepland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niet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meer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verschuiven</a:t>
            </a:r>
            <a:endParaRPr lang="en-US" sz="1600" dirty="0">
              <a:solidFill>
                <a:srgbClr val="000000"/>
              </a:solidFill>
            </a:endParaRPr>
          </a:p>
          <a:p>
            <a:pPr algn="l" rtl="0" fontAlgn="base"/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Plannen</a:t>
            </a:r>
            <a:r>
              <a:rPr lang="en-US" sz="1600" dirty="0">
                <a:solidFill>
                  <a:srgbClr val="000000"/>
                </a:solidFill>
              </a:rPr>
              <a:t> met </a:t>
            </a:r>
            <a:r>
              <a:rPr lang="en-US" sz="1600" dirty="0" err="1">
                <a:solidFill>
                  <a:srgbClr val="000000"/>
                </a:solidFill>
              </a:rPr>
              <a:t>studieplanners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Toernooien</a:t>
            </a:r>
            <a:r>
              <a:rPr lang="en-US" sz="1600" dirty="0">
                <a:solidFill>
                  <a:srgbClr val="000000"/>
                </a:solidFill>
              </a:rPr>
              <a:t> en </a:t>
            </a:r>
            <a:r>
              <a:rPr lang="en-US" sz="1600" dirty="0" err="1">
                <a:solidFill>
                  <a:srgbClr val="000000"/>
                </a:solidFill>
              </a:rPr>
              <a:t>huiswerk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Vakanties</a:t>
            </a:r>
            <a:r>
              <a:rPr lang="en-US" sz="1600" dirty="0">
                <a:solidFill>
                  <a:srgbClr val="000000"/>
                </a:solidFill>
              </a:rPr>
              <a:t> en </a:t>
            </a:r>
            <a:r>
              <a:rPr lang="en-US" sz="1600" dirty="0" err="1">
                <a:solidFill>
                  <a:srgbClr val="000000"/>
                </a:solidFill>
              </a:rPr>
              <a:t>huiswerk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nl-NL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​​</a:t>
            </a:r>
            <a:endParaRPr lang="nl-NL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Boeken met effen opvulling">
            <a:extLst>
              <a:ext uri="{FF2B5EF4-FFF2-40B4-BE49-F238E27FC236}">
                <a16:creationId xmlns:a16="http://schemas.microsoft.com/office/drawing/2014/main" id="{47EAAE72-CC96-44CD-9C80-4D380CE45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20262" y="1634168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/>
          <a:lstStyle/>
          <a:p>
            <a:r>
              <a:rPr lang="nl-NL" dirty="0"/>
              <a:t>Kennismaken met de mentor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352" y="1253705"/>
            <a:ext cx="7992888" cy="3368426"/>
          </a:xfrm>
        </p:spPr>
        <p:txBody>
          <a:bodyPr numCol="1"/>
          <a:lstStyle/>
          <a:p>
            <a:pPr marL="0" lvl="2"/>
            <a:r>
              <a:rPr lang="nl-NL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Dennis van Ballegooij				R2</a:t>
            </a:r>
          </a:p>
          <a:p>
            <a:pPr marL="0" lvl="2"/>
            <a:r>
              <a:rPr lang="nl-NL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Mavo 3</a:t>
            </a:r>
          </a:p>
          <a:p>
            <a:pPr marL="0" lvl="2"/>
            <a:endParaRPr lang="nl-NL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nl-NL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Pleun Broeksteeg/Frederique Derkx		R8</a:t>
            </a:r>
          </a:p>
          <a:p>
            <a:pPr marL="0" lvl="2"/>
            <a:r>
              <a:rPr lang="nl-NL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 4</a:t>
            </a:r>
          </a:p>
          <a:p>
            <a:pPr marL="0" lvl="2"/>
            <a:endParaRPr lang="nl-NL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nl-NL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Jarbas in den Bosch			</a:t>
            </a:r>
            <a:r>
              <a:rPr lang="nl-NL" sz="1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R6</a:t>
            </a:r>
            <a:endParaRPr lang="nl-NL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nl-NL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Vwo 4</a:t>
            </a:r>
          </a:p>
          <a:p>
            <a:pPr marL="0" lvl="2"/>
            <a:endParaRPr lang="nl-NL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r>
              <a:rPr lang="nl-NL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Sophie Fuchs					R1</a:t>
            </a:r>
          </a:p>
          <a:p>
            <a:pPr marL="0" lvl="2"/>
            <a:r>
              <a:rPr lang="nl-NL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Vwo 5</a:t>
            </a:r>
          </a:p>
          <a:p>
            <a:pPr marL="0" lvl="2"/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/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5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/>
          <a:lstStyle/>
          <a:p>
            <a:r>
              <a:rPr lang="nl-NL" dirty="0"/>
              <a:t>Onderwijs in de bovenbouw: mavo, havo, vwo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87" y="1131590"/>
            <a:ext cx="7992888" cy="3368426"/>
          </a:xfrm>
        </p:spPr>
        <p:txBody>
          <a:bodyPr numCol="1"/>
          <a:lstStyle/>
          <a:p>
            <a:pPr marL="0" lvl="2"/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Profielen en vakkenpakket havo 4, vwo 4 en vwo 5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Mavo 3: van 10 basisvakken naar vakkenpakket</a:t>
            </a: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Opbouw examendossier: start “examenjaar” </a:t>
            </a:r>
          </a:p>
          <a:p>
            <a:pPr marL="341313" lvl="2" indent="-341313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Toetsweken</a:t>
            </a:r>
            <a:endParaRPr lang="nl-NL" sz="16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57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/>
          <a:lstStyle/>
          <a:p>
            <a:r>
              <a:rPr lang="nl-NL" dirty="0"/>
              <a:t>Topsport profiel havo en vwo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53" y="980726"/>
            <a:ext cx="7992888" cy="3751264"/>
          </a:xfrm>
        </p:spPr>
        <p:txBody>
          <a:bodyPr numCol="1"/>
          <a:lstStyle/>
          <a:p>
            <a:pPr marL="0" lvl="4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4" indent="-341313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D9FCB25-7A1C-4166-A822-C89C8A25EA45}"/>
              </a:ext>
            </a:extLst>
          </p:cNvPr>
          <p:cNvSpPr/>
          <p:nvPr/>
        </p:nvSpPr>
        <p:spPr>
          <a:xfrm>
            <a:off x="669814" y="980725"/>
            <a:ext cx="1944215" cy="44111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E&amp;M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367477B-5E15-44FD-827E-BEF56F4A7D00}"/>
              </a:ext>
            </a:extLst>
          </p:cNvPr>
          <p:cNvSpPr/>
          <p:nvPr/>
        </p:nvSpPr>
        <p:spPr>
          <a:xfrm>
            <a:off x="2778025" y="980723"/>
            <a:ext cx="1944216" cy="44111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N&amp;G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F3D7C6-5B31-4BFA-ADE7-BD39C67FD4D4}"/>
              </a:ext>
            </a:extLst>
          </p:cNvPr>
          <p:cNvSpPr/>
          <p:nvPr/>
        </p:nvSpPr>
        <p:spPr>
          <a:xfrm>
            <a:off x="4860032" y="980724"/>
            <a:ext cx="2052230" cy="44111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N&amp;G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B17AD94-A26C-40FB-BB2F-8ADD3E094276}"/>
              </a:ext>
            </a:extLst>
          </p:cNvPr>
          <p:cNvSpPr/>
          <p:nvPr/>
        </p:nvSpPr>
        <p:spPr>
          <a:xfrm>
            <a:off x="7050053" y="980726"/>
            <a:ext cx="1816969" cy="44111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002060"/>
                </a:solidFill>
              </a:rPr>
              <a:t>N&amp;T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72EC713-07B9-4BE2-8BBC-7D32CDFCD4F8}"/>
              </a:ext>
            </a:extLst>
          </p:cNvPr>
          <p:cNvSpPr/>
          <p:nvPr/>
        </p:nvSpPr>
        <p:spPr>
          <a:xfrm>
            <a:off x="688153" y="1490507"/>
            <a:ext cx="8153674" cy="361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rgbClr val="002060"/>
                </a:solidFill>
              </a:rPr>
              <a:t>Gemeenschappelijk deel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4AE2D8ED-F831-4533-AE96-8819993DA591}"/>
              </a:ext>
            </a:extLst>
          </p:cNvPr>
          <p:cNvSpPr/>
          <p:nvPr/>
        </p:nvSpPr>
        <p:spPr>
          <a:xfrm>
            <a:off x="2799460" y="1875131"/>
            <a:ext cx="1944216" cy="84063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Biologie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Scheikunde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Wiskunde A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C02249F-86D0-447F-9F1C-C0A0363C65EC}"/>
              </a:ext>
            </a:extLst>
          </p:cNvPr>
          <p:cNvSpPr/>
          <p:nvPr/>
        </p:nvSpPr>
        <p:spPr>
          <a:xfrm>
            <a:off x="4860032" y="1875841"/>
            <a:ext cx="2052230" cy="8399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060"/>
                </a:solidFill>
              </a:rPr>
              <a:t>Biologie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Scheikunde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Wiskunde B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00DD116B-277C-4DFD-ACA2-5663253B8E5E}"/>
              </a:ext>
            </a:extLst>
          </p:cNvPr>
          <p:cNvSpPr/>
          <p:nvPr/>
        </p:nvSpPr>
        <p:spPr>
          <a:xfrm>
            <a:off x="7050052" y="1875841"/>
            <a:ext cx="1816969" cy="8399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060"/>
                </a:solidFill>
              </a:rPr>
              <a:t>Scheikunde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Wiskunde B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Natuurkunde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6956651F-B46B-49C6-86A3-798C2B85C1F4}"/>
              </a:ext>
            </a:extLst>
          </p:cNvPr>
          <p:cNvSpPr/>
          <p:nvPr/>
        </p:nvSpPr>
        <p:spPr>
          <a:xfrm>
            <a:off x="679522" y="1880362"/>
            <a:ext cx="1923157" cy="83540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060"/>
                </a:solidFill>
              </a:rPr>
              <a:t>Geschiedenis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Economie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Wiskunde A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A4675EF0-876D-484E-A04F-50C059E77DF7}"/>
              </a:ext>
            </a:extLst>
          </p:cNvPr>
          <p:cNvSpPr/>
          <p:nvPr/>
        </p:nvSpPr>
        <p:spPr>
          <a:xfrm>
            <a:off x="2792914" y="3834656"/>
            <a:ext cx="1944216" cy="1041350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060"/>
                </a:solidFill>
              </a:rPr>
              <a:t>Economie</a:t>
            </a: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10F7568B-3542-42DD-A311-0573137E4FD6}"/>
              </a:ext>
            </a:extLst>
          </p:cNvPr>
          <p:cNvSpPr/>
          <p:nvPr/>
        </p:nvSpPr>
        <p:spPr>
          <a:xfrm>
            <a:off x="4860032" y="3848260"/>
            <a:ext cx="2052230" cy="1027746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060"/>
                </a:solidFill>
              </a:rPr>
              <a:t>Economie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4C5CC231-A781-4AD8-9AE5-A82DDD67E2A6}"/>
              </a:ext>
            </a:extLst>
          </p:cNvPr>
          <p:cNvSpPr/>
          <p:nvPr/>
        </p:nvSpPr>
        <p:spPr>
          <a:xfrm>
            <a:off x="7050052" y="3848260"/>
            <a:ext cx="1791775" cy="1027745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060"/>
                </a:solidFill>
              </a:rPr>
              <a:t>Economie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C85A0C5D-DA82-4CCD-99F0-44402B53E32C}"/>
              </a:ext>
            </a:extLst>
          </p:cNvPr>
          <p:cNvSpPr/>
          <p:nvPr/>
        </p:nvSpPr>
        <p:spPr>
          <a:xfrm>
            <a:off x="679522" y="2754536"/>
            <a:ext cx="1929863" cy="104135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060"/>
                </a:solidFill>
              </a:rPr>
              <a:t>Bedrijfseconomie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Aardrijkskunde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Frans (havo)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Duits (havo)</a:t>
            </a: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61FD60D3-52AA-41F9-ACBC-B6F13080D6D7}"/>
              </a:ext>
            </a:extLst>
          </p:cNvPr>
          <p:cNvSpPr/>
          <p:nvPr/>
        </p:nvSpPr>
        <p:spPr>
          <a:xfrm>
            <a:off x="2778025" y="2754536"/>
            <a:ext cx="1959105" cy="104135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060"/>
                </a:solidFill>
              </a:rPr>
              <a:t>Aardrijkskunde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Natuurkunde (vwo)</a:t>
            </a: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CB35A985-6FFD-413F-AEA0-D17E0F41D69A}"/>
              </a:ext>
            </a:extLst>
          </p:cNvPr>
          <p:cNvSpPr/>
          <p:nvPr/>
        </p:nvSpPr>
        <p:spPr>
          <a:xfrm>
            <a:off x="4874920" y="2768140"/>
            <a:ext cx="2052230" cy="102774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060"/>
                </a:solidFill>
              </a:rPr>
              <a:t>Natuurkunde</a:t>
            </a:r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E968B83E-EB2D-488F-9588-09EF6C468151}"/>
              </a:ext>
            </a:extLst>
          </p:cNvPr>
          <p:cNvSpPr/>
          <p:nvPr/>
        </p:nvSpPr>
        <p:spPr>
          <a:xfrm>
            <a:off x="7040436" y="2768140"/>
            <a:ext cx="1791776" cy="1027745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>
                <a:solidFill>
                  <a:srgbClr val="002060"/>
                </a:solidFill>
              </a:rPr>
              <a:t>Biologie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964CD179-B5B1-4443-9B5E-8AF7D3D231A2}"/>
              </a:ext>
            </a:extLst>
          </p:cNvPr>
          <p:cNvSpPr/>
          <p:nvPr/>
        </p:nvSpPr>
        <p:spPr>
          <a:xfrm>
            <a:off x="669814" y="3834656"/>
            <a:ext cx="1944216" cy="1041350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Bedrijfseconomie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Aardrijkskunde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Frans (havo)</a:t>
            </a:r>
          </a:p>
          <a:p>
            <a:pPr algn="ctr"/>
            <a:r>
              <a:rPr lang="nl-NL" sz="1600" dirty="0">
                <a:solidFill>
                  <a:srgbClr val="002060"/>
                </a:solidFill>
              </a:rPr>
              <a:t>Duits (havo)</a:t>
            </a:r>
          </a:p>
          <a:p>
            <a:pPr algn="ctr"/>
            <a:endParaRPr lang="nl-NL" sz="1600" dirty="0">
              <a:solidFill>
                <a:schemeClr val="tx1"/>
              </a:solidFill>
            </a:endParaRPr>
          </a:p>
          <a:p>
            <a:pPr algn="ctr"/>
            <a:endParaRPr lang="nl-N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2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/>
          <a:lstStyle/>
          <a:p>
            <a:r>
              <a:rPr lang="nl-NL" dirty="0"/>
              <a:t>Topsport profielkeuze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53" y="980726"/>
            <a:ext cx="7992888" cy="3751264"/>
          </a:xfrm>
        </p:spPr>
        <p:txBody>
          <a:bodyPr numCol="1"/>
          <a:lstStyle/>
          <a:p>
            <a:pPr marL="341313" lvl="4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4" indent="-341313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Nederlands</a:t>
            </a:r>
          </a:p>
          <a:p>
            <a:pPr marL="341313" lvl="3" indent="-341313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Engels</a:t>
            </a:r>
          </a:p>
          <a:p>
            <a:pPr marL="341313" lvl="3" indent="-341313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Eén extra vreemde taal op VWO: Duits of Frans </a:t>
            </a: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Profielwerkstuk</a:t>
            </a:r>
          </a:p>
          <a:p>
            <a:pPr marL="0" lvl="3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r>
              <a:rPr lang="nl-NL" sz="145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Maatschappijleer:  verplicht in mavo 4, niet op havo/vwo</a:t>
            </a:r>
          </a:p>
          <a:p>
            <a:pPr marL="0" lvl="3"/>
            <a:endParaRPr lang="nl-NL" sz="1450" i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r>
              <a:rPr lang="nl-NL" sz="145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CKV</a:t>
            </a:r>
          </a:p>
          <a:p>
            <a:pPr marL="341313" lvl="3" indent="-341313">
              <a:buFont typeface="Arial" panose="020B0604020202020204" pitchFamily="34" charset="0"/>
              <a:buChar char="•"/>
            </a:pPr>
            <a:r>
              <a:rPr lang="nl-NL" sz="1450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Lichamelijke Opvoeding</a:t>
            </a: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B73759D-E454-44C2-9FE7-4AD21B367362}"/>
              </a:ext>
            </a:extLst>
          </p:cNvPr>
          <p:cNvSpPr/>
          <p:nvPr/>
        </p:nvSpPr>
        <p:spPr>
          <a:xfrm>
            <a:off x="596960" y="1109509"/>
            <a:ext cx="8153674" cy="361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tx1"/>
                </a:solidFill>
              </a:rPr>
              <a:t>Gemeenschappelijk deel</a:t>
            </a:r>
          </a:p>
        </p:txBody>
      </p:sp>
    </p:spTree>
    <p:extLst>
      <p:ext uri="{BB962C8B-B14F-4D97-AF65-F5344CB8AC3E}">
        <p14:creationId xmlns:p14="http://schemas.microsoft.com/office/powerpoint/2010/main" val="3783788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/>
          <a:lstStyle/>
          <a:p>
            <a:r>
              <a:rPr lang="nl-NL" dirty="0"/>
              <a:t>Mavo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53" y="980726"/>
            <a:ext cx="7992888" cy="4162774"/>
          </a:xfrm>
        </p:spPr>
        <p:txBody>
          <a:bodyPr numCol="1"/>
          <a:lstStyle/>
          <a:p>
            <a:pPr marL="341313" lvl="2" indent="-341313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Basispakket: </a:t>
            </a:r>
          </a:p>
          <a:p>
            <a:pPr marL="342892" lvl="3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NE, EN, DU, WIS, NA, BIO, EC, GS, AK, SK</a:t>
            </a:r>
          </a:p>
          <a:p>
            <a:pPr marL="342892" lvl="3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Keuze van profiel en vakkenpakket</a:t>
            </a: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Doorstroming Havo en MBO</a:t>
            </a: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Opbouw:</a:t>
            </a:r>
          </a:p>
          <a:p>
            <a:pPr marL="684204" lvl="4" indent="-341313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en adviezen vakdocenten</a:t>
            </a:r>
          </a:p>
          <a:p>
            <a:pPr marL="684204" lvl="4" indent="-341313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Mentorgesprekken</a:t>
            </a:r>
          </a:p>
          <a:p>
            <a:pPr marL="342891" lvl="4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Informatieavond profielkeuze: donderdag 1 februari 2024</a:t>
            </a:r>
          </a:p>
          <a:p>
            <a:pPr marL="341313" lvl="4" indent="-341313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Voorlopige profielkeuze: vrijdag 9 februari 2024</a:t>
            </a:r>
          </a:p>
          <a:p>
            <a:pPr marL="341313" lvl="4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Definitieve profielkeuze: dinsdag 9 april 2024</a:t>
            </a:r>
          </a:p>
          <a:p>
            <a:pPr marL="341313" lvl="4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4" indent="-341313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5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406886"/>
          </a:xfrm>
        </p:spPr>
        <p:txBody>
          <a:bodyPr/>
          <a:lstStyle/>
          <a:p>
            <a:r>
              <a:rPr lang="nl-NL" dirty="0"/>
              <a:t>Topsport profiel mavo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53" y="980726"/>
            <a:ext cx="7992888" cy="4033326"/>
          </a:xfrm>
        </p:spPr>
        <p:txBody>
          <a:bodyPr numCol="1"/>
          <a:lstStyle/>
          <a:p>
            <a:pPr marL="0" lvl="4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4" indent="-341313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D9FCB25-7A1C-4166-A822-C89C8A25EA45}"/>
              </a:ext>
            </a:extLst>
          </p:cNvPr>
          <p:cNvSpPr/>
          <p:nvPr/>
        </p:nvSpPr>
        <p:spPr>
          <a:xfrm>
            <a:off x="669814" y="980725"/>
            <a:ext cx="1944215" cy="44111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Zorg en welzijn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367477B-5E15-44FD-827E-BEF56F4A7D00}"/>
              </a:ext>
            </a:extLst>
          </p:cNvPr>
          <p:cNvSpPr/>
          <p:nvPr/>
        </p:nvSpPr>
        <p:spPr>
          <a:xfrm>
            <a:off x="3428722" y="968890"/>
            <a:ext cx="1944216" cy="44111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Economie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F3D7C6-5B31-4BFA-ADE7-BD39C67FD4D4}"/>
              </a:ext>
            </a:extLst>
          </p:cNvPr>
          <p:cNvSpPr/>
          <p:nvPr/>
        </p:nvSpPr>
        <p:spPr>
          <a:xfrm>
            <a:off x="6012160" y="959073"/>
            <a:ext cx="2052230" cy="44111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Techniek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72EC713-07B9-4BE2-8BBC-7D32CDFCD4F8}"/>
              </a:ext>
            </a:extLst>
          </p:cNvPr>
          <p:cNvSpPr/>
          <p:nvPr/>
        </p:nvSpPr>
        <p:spPr>
          <a:xfrm>
            <a:off x="688153" y="1490507"/>
            <a:ext cx="7376237" cy="3611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Gemeenschappelijk deel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4AE2D8ED-F831-4533-AE96-8819993DA591}"/>
              </a:ext>
            </a:extLst>
          </p:cNvPr>
          <p:cNvSpPr/>
          <p:nvPr/>
        </p:nvSpPr>
        <p:spPr>
          <a:xfrm>
            <a:off x="3453090" y="1896697"/>
            <a:ext cx="1944216" cy="6030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5DA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5DA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1C02249F-86D0-447F-9F1C-C0A0363C65EC}"/>
              </a:ext>
            </a:extLst>
          </p:cNvPr>
          <p:cNvSpPr/>
          <p:nvPr/>
        </p:nvSpPr>
        <p:spPr>
          <a:xfrm>
            <a:off x="6012160" y="1896697"/>
            <a:ext cx="2052230" cy="60304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Wiskunde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6956651F-B46B-49C6-86A3-798C2B85C1F4}"/>
              </a:ext>
            </a:extLst>
          </p:cNvPr>
          <p:cNvSpPr/>
          <p:nvPr/>
        </p:nvSpPr>
        <p:spPr>
          <a:xfrm>
            <a:off x="690873" y="1911588"/>
            <a:ext cx="1923157" cy="5881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Biologie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A4675EF0-876D-484E-A04F-50C059E77DF7}"/>
              </a:ext>
            </a:extLst>
          </p:cNvPr>
          <p:cNvSpPr/>
          <p:nvPr/>
        </p:nvSpPr>
        <p:spPr>
          <a:xfrm>
            <a:off x="3469824" y="3891340"/>
            <a:ext cx="1944216" cy="840650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Geschiedenis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Aardrijkskunde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Biologie</a:t>
            </a: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10F7568B-3542-42DD-A311-0573137E4FD6}"/>
              </a:ext>
            </a:extLst>
          </p:cNvPr>
          <p:cNvSpPr/>
          <p:nvPr/>
        </p:nvSpPr>
        <p:spPr>
          <a:xfrm>
            <a:off x="6001195" y="3904944"/>
            <a:ext cx="2052230" cy="827046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Biologie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Scheikunde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Economie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C85A0C5D-DA82-4CCD-99F0-44402B53E32C}"/>
              </a:ext>
            </a:extLst>
          </p:cNvPr>
          <p:cNvSpPr/>
          <p:nvPr/>
        </p:nvSpPr>
        <p:spPr>
          <a:xfrm>
            <a:off x="691706" y="2571750"/>
            <a:ext cx="1929863" cy="1262906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Geschiedenis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Wiskunde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Aardrijkskunde</a:t>
            </a: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61FD60D3-52AA-41F9-ACBC-B6F13080D6D7}"/>
              </a:ext>
            </a:extLst>
          </p:cNvPr>
          <p:cNvSpPr/>
          <p:nvPr/>
        </p:nvSpPr>
        <p:spPr>
          <a:xfrm>
            <a:off x="3453090" y="2571750"/>
            <a:ext cx="1959105" cy="125208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Wiskunde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Duits</a:t>
            </a: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CB35A985-6FFD-413F-AEA0-D17E0F41D69A}"/>
              </a:ext>
            </a:extLst>
          </p:cNvPr>
          <p:cNvSpPr/>
          <p:nvPr/>
        </p:nvSpPr>
        <p:spPr>
          <a:xfrm>
            <a:off x="6001195" y="2571750"/>
            <a:ext cx="2052230" cy="125208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Natuurkunde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964CD179-B5B1-4443-9B5E-8AF7D3D231A2}"/>
              </a:ext>
            </a:extLst>
          </p:cNvPr>
          <p:cNvSpPr/>
          <p:nvPr/>
        </p:nvSpPr>
        <p:spPr>
          <a:xfrm>
            <a:off x="677353" y="3903679"/>
            <a:ext cx="1944216" cy="828311"/>
          </a:xfrm>
          <a:prstGeom prst="rect">
            <a:avLst/>
          </a:prstGeom>
          <a:solidFill>
            <a:srgbClr val="FF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5DA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5DA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Scheikunde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Duits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5DA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005DA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20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740536"/>
          </a:xfrm>
        </p:spPr>
        <p:txBody>
          <a:bodyPr/>
          <a:lstStyle/>
          <a:p>
            <a:r>
              <a:rPr lang="nl-NL" dirty="0"/>
              <a:t>Topsportregelingen bovenbouw:</a:t>
            </a:r>
            <a:br>
              <a:rPr lang="nl-NL" dirty="0"/>
            </a:br>
            <a:r>
              <a:rPr lang="nl-NL" dirty="0"/>
              <a:t>NOC* NSF of KNVB topsport status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1419622"/>
            <a:ext cx="7992888" cy="3528392"/>
          </a:xfrm>
        </p:spPr>
        <p:txBody>
          <a:bodyPr numCol="1"/>
          <a:lstStyle/>
          <a:p>
            <a:pPr marL="341313" lvl="4" indent="-341313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Vrijstellingen in het gemeenschappelijk deel</a:t>
            </a:r>
          </a:p>
          <a:p>
            <a:pPr marL="0" lvl="4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havo/vwo:</a:t>
            </a: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LO, LB, CKV, MA</a:t>
            </a:r>
          </a:p>
          <a:p>
            <a:pPr marL="0" lvl="4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mavo:	</a:t>
            </a: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LO, LB, CKV</a:t>
            </a:r>
          </a:p>
          <a:p>
            <a:pPr marL="0" lvl="4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Vrijstelling van:</a:t>
            </a:r>
          </a:p>
          <a:p>
            <a:pPr marL="514337" lvl="5" indent="0">
              <a:buNone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havo/vwo:</a:t>
            </a: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142979" lvl="6" indent="-285750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Óf het profielkeuze vak</a:t>
            </a:r>
          </a:p>
          <a:p>
            <a:pPr marL="1142979" lvl="6" indent="-285750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Óf het keuze examenvak</a:t>
            </a:r>
          </a:p>
          <a:p>
            <a:pPr marL="720725" lvl="6" indent="-720725">
              <a:buNone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mavo:</a:t>
            </a:r>
          </a:p>
          <a:p>
            <a:pPr marL="971532" lvl="8" indent="-285750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 in het vrije profieldeel</a:t>
            </a:r>
          </a:p>
          <a:p>
            <a:pPr marL="684213" lvl="8" indent="-415925">
              <a:buNone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 vrijstellingen zijn geen recht; aanvraag wordt </a:t>
            </a:r>
            <a:r>
              <a:rPr lang="nl-NL" sz="145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beoordeeld door </a:t>
            </a: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topsportcoördinatoren</a:t>
            </a:r>
            <a:r>
              <a:rPr lang="nl-NL" sz="145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8" indent="-285750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Gespreid examen en flexibele examenregelingen		</a:t>
            </a:r>
          </a:p>
          <a:p>
            <a:pPr marL="855663" lvl="6" indent="-855663">
              <a:buNone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marL="341313" lvl="4" indent="-341313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FDA30-D78E-2347-8D1D-970F0495E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22" y="535070"/>
            <a:ext cx="7992888" cy="740536"/>
          </a:xfrm>
        </p:spPr>
        <p:txBody>
          <a:bodyPr/>
          <a:lstStyle/>
          <a:p>
            <a:r>
              <a:rPr lang="nl-NL" dirty="0"/>
              <a:t>Topsportregelingen bovenbouw:</a:t>
            </a:r>
            <a:br>
              <a:rPr lang="nl-NL" dirty="0"/>
            </a:br>
            <a:r>
              <a:rPr lang="nl-NL" dirty="0"/>
              <a:t>Topsportvriendelijke status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5F75CC-515C-054A-BEBD-6B5C9BD2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22" y="1419622"/>
            <a:ext cx="7992888" cy="3312368"/>
          </a:xfrm>
        </p:spPr>
        <p:txBody>
          <a:bodyPr numCol="1"/>
          <a:lstStyle/>
          <a:p>
            <a:pPr marL="341313" lvl="4" indent="-341313">
              <a:buFont typeface="Arial" panose="020B0604020202020204" pitchFamily="34" charset="0"/>
              <a:buChar char="•"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Vrijstellingen in het gemeenschappelijk deel</a:t>
            </a:r>
          </a:p>
          <a:p>
            <a:pPr marL="0" lvl="4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havo/vwo:</a:t>
            </a: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LB</a:t>
            </a:r>
          </a:p>
          <a:p>
            <a:pPr marL="0" lvl="4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mavo:	</a:t>
            </a: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LB</a:t>
            </a:r>
          </a:p>
          <a:p>
            <a:pPr marL="0" lvl="4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8" indent="-357188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Aangepast programma voor:</a:t>
            </a:r>
          </a:p>
          <a:p>
            <a:pPr marL="0" lvl="8" indent="0">
              <a:buNone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havo/vwo:</a:t>
            </a: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LO, CKV, MA</a:t>
            </a:r>
          </a:p>
          <a:p>
            <a:pPr marL="0" lvl="8" indent="0">
              <a:buNone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l-NL" sz="145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mavo:	</a:t>
            </a: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LO, CKV</a:t>
            </a:r>
          </a:p>
          <a:p>
            <a:pPr marL="0" lvl="8" indent="0">
              <a:buNone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8" indent="-285750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Onderwijstijd</a:t>
            </a:r>
          </a:p>
          <a:p>
            <a:pPr marL="285750" lvl="8" indent="-285750"/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8" indent="-285750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flexibele examenregelingen	</a:t>
            </a:r>
          </a:p>
          <a:p>
            <a:pPr marL="855663" lvl="6" indent="-855663">
              <a:buNone/>
            </a:pPr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marL="341313" lvl="4" indent="-341313"/>
            <a:r>
              <a:rPr lang="nl-NL" sz="145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lvl="3" indent="-341313">
              <a:buFont typeface="Arial" panose="020B0604020202020204" pitchFamily="34" charset="0"/>
              <a:buChar char="•"/>
            </a:pPr>
            <a:endParaRPr lang="nl-NL" sz="145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5DA2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b7b554-5521-4bb4-bf64-88e310772449">
      <Terms xmlns="http://schemas.microsoft.com/office/infopath/2007/PartnerControls"/>
    </lcf76f155ced4ddcb4097134ff3c332f>
    <TaxCatchAll xmlns="0c079e87-2c10-41b5-8099-7cbc61a6214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795B78AB82344DA46C5E950DE57CF0" ma:contentTypeVersion="15" ma:contentTypeDescription="Een nieuw document maken." ma:contentTypeScope="" ma:versionID="9e97317c60cda9cb35e65e5e74553a06">
  <xsd:schema xmlns:xsd="http://www.w3.org/2001/XMLSchema" xmlns:xs="http://www.w3.org/2001/XMLSchema" xmlns:p="http://schemas.microsoft.com/office/2006/metadata/properties" xmlns:ns2="acb7b554-5521-4bb4-bf64-88e310772449" xmlns:ns3="0c079e87-2c10-41b5-8099-7cbc61a62146" targetNamespace="http://schemas.microsoft.com/office/2006/metadata/properties" ma:root="true" ma:fieldsID="ecb8443c7053263e0893899f6bd14eb9" ns2:_="" ns3:_="">
    <xsd:import namespace="acb7b554-5521-4bb4-bf64-88e310772449"/>
    <xsd:import namespace="0c079e87-2c10-41b5-8099-7cbc61a621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7b554-5521-4bb4-bf64-88e3107724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aa3e5dcb-1d03-4a70-a866-989bde2d3f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79e87-2c10-41b5-8099-7cbc61a621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c068a-16be-4f2d-b780-4155629527c0}" ma:internalName="TaxCatchAll" ma:showField="CatchAllData" ma:web="0c079e87-2c10-41b5-8099-7cbc61a621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F5E808-8D75-4594-BE7D-9E9770A16E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0F82BC-9C5B-4A25-9D9C-5167141F87D6}">
  <ds:schemaRefs>
    <ds:schemaRef ds:uri="http://schemas.microsoft.com/office/2006/metadata/properties"/>
    <ds:schemaRef ds:uri="http://schemas.microsoft.com/office/infopath/2007/PartnerControls"/>
    <ds:schemaRef ds:uri="acb7b554-5521-4bb4-bf64-88e310772449"/>
    <ds:schemaRef ds:uri="0c079e87-2c10-41b5-8099-7cbc61a62146"/>
  </ds:schemaRefs>
</ds:datastoreItem>
</file>

<file path=customXml/itemProps3.xml><?xml version="1.0" encoding="utf-8"?>
<ds:datastoreItem xmlns:ds="http://schemas.openxmlformats.org/officeDocument/2006/customXml" ds:itemID="{CA554D5C-F230-47E0-ACAE-5F40BB741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7b554-5521-4bb4-bf64-88e310772449"/>
    <ds:schemaRef ds:uri="0c079e87-2c10-41b5-8099-7cbc61a621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2197</TotalTime>
  <Words>1508</Words>
  <Application>Microsoft Office PowerPoint</Application>
  <PresentationFormat>Diavoorstelling (16:9)</PresentationFormat>
  <Paragraphs>461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Segoe UI</vt:lpstr>
      <vt:lpstr>Kantoorthema</vt:lpstr>
      <vt:lpstr>Informatieavond Topsport bovenbouw mavo 3, havo 4, vwo 4, vwo 5</vt:lpstr>
      <vt:lpstr>Welkom en Programma</vt:lpstr>
      <vt:lpstr>Onderwijs in de bovenbouw: mavo, havo, vwo</vt:lpstr>
      <vt:lpstr>Topsport profiel havo en vwo</vt:lpstr>
      <vt:lpstr>Topsport profielkeuze</vt:lpstr>
      <vt:lpstr>Mavo 3</vt:lpstr>
      <vt:lpstr>Topsport profiel mavo 4</vt:lpstr>
      <vt:lpstr>Topsportregelingen bovenbouw: NOC* NSF of KNVB topsport status</vt:lpstr>
      <vt:lpstr>Topsportregelingen bovenbouw: Topsportvriendelijke status</vt:lpstr>
      <vt:lpstr>PTA en examendossier</vt:lpstr>
      <vt:lpstr>PTA en examendossier</vt:lpstr>
      <vt:lpstr>Procedure afwezigheid bij schoolexamens en/of herkansingen</vt:lpstr>
      <vt:lpstr>Toetsweken</vt:lpstr>
      <vt:lpstr>Vormgeving Topsportonderwijs: Rooster</vt:lpstr>
      <vt:lpstr>Roosters</vt:lpstr>
      <vt:lpstr>Taakverdeling en begeleiding</vt:lpstr>
      <vt:lpstr>Contactpersonen per sport</vt:lpstr>
      <vt:lpstr>Contact met sportverenigingen en sportbonden</vt:lpstr>
      <vt:lpstr>Studiepaspoort</vt:lpstr>
      <vt:lpstr>Procedures en werkwijzes</vt:lpstr>
      <vt:lpstr>Werkwijze/procedure: Verlof</vt:lpstr>
      <vt:lpstr>Werkwijze/procedure: Te laat komen</vt:lpstr>
      <vt:lpstr>Werkwijze en procedure: Ziekte</vt:lpstr>
      <vt:lpstr>Werkwijze en procedure: Studieplanning en uitstel van toetsen</vt:lpstr>
      <vt:lpstr>Kennismaken met de mentor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Dennis van Gerven</dc:creator>
  <cp:lastModifiedBy>Senssen, Paulien</cp:lastModifiedBy>
  <cp:revision>25</cp:revision>
  <dcterms:created xsi:type="dcterms:W3CDTF">2021-06-16T07:17:36Z</dcterms:created>
  <dcterms:modified xsi:type="dcterms:W3CDTF">2023-09-21T16:52:32Z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0x0101001F795B78AB82344DA46C5E950DE57CF0</vt:lpwstr>
  </property>
</Properties>
</file>